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9" r:id="rId15"/>
    <p:sldId id="277" r:id="rId16"/>
    <p:sldId id="271" r:id="rId17"/>
    <p:sldId id="273" r:id="rId18"/>
    <p:sldId id="274" r:id="rId19"/>
    <p:sldId id="275" r:id="rId20"/>
    <p:sldId id="276" r:id="rId21"/>
    <p:sldId id="278" r:id="rId22"/>
    <p:sldId id="280" r:id="rId23"/>
    <p:sldId id="279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7" r:id="rId49"/>
    <p:sldId id="306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B3D7"/>
    <a:srgbClr val="000000"/>
    <a:srgbClr val="0D0D0D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215" y="4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C1AD3E-BAD6-45A2-AF0E-B522195B8D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BB902F-7EF5-421C-8552-DCDE778FAB75}">
      <dgm:prSet phldrT="[Text]"/>
      <dgm:spPr/>
      <dgm:t>
        <a:bodyPr/>
        <a:lstStyle/>
        <a:p>
          <a:r>
            <a:rPr lang="de-DE" dirty="0" smtClean="0"/>
            <a:t>Analog </a:t>
          </a:r>
          <a:r>
            <a:rPr lang="de-DE" dirty="0" err="1" smtClean="0"/>
            <a:t>signal</a:t>
          </a:r>
          <a:endParaRPr lang="de-DE" dirty="0"/>
        </a:p>
      </dgm:t>
    </dgm:pt>
    <dgm:pt modelId="{FCA935CC-9A59-4927-841E-C8C176AFFBEE}" type="parTrans" cxnId="{0971D1AA-0832-4265-BFD3-A326E09490DE}">
      <dgm:prSet/>
      <dgm:spPr/>
      <dgm:t>
        <a:bodyPr/>
        <a:lstStyle/>
        <a:p>
          <a:endParaRPr lang="de-DE"/>
        </a:p>
      </dgm:t>
    </dgm:pt>
    <dgm:pt modelId="{A921E443-17F2-497E-A7AE-F6AFD034B8C0}" type="sibTrans" cxnId="{0971D1AA-0832-4265-BFD3-A326E09490DE}">
      <dgm:prSet/>
      <dgm:spPr/>
      <dgm:t>
        <a:bodyPr/>
        <a:lstStyle/>
        <a:p>
          <a:endParaRPr lang="de-DE"/>
        </a:p>
      </dgm:t>
    </dgm:pt>
    <dgm:pt modelId="{CB1DF8CB-DB1F-4D5C-8EF5-B98C790CA362}">
      <dgm:prSet phldrT="[Text]"/>
      <dgm:spPr/>
      <dgm:t>
        <a:bodyPr/>
        <a:lstStyle/>
        <a:p>
          <a:r>
            <a:rPr lang="de-DE" dirty="0" err="1" smtClean="0"/>
            <a:t>Raw</a:t>
          </a:r>
          <a:r>
            <a:rPr lang="de-DE" dirty="0" smtClean="0"/>
            <a:t> </a:t>
          </a:r>
          <a:r>
            <a:rPr lang="de-DE" dirty="0" err="1" smtClean="0"/>
            <a:t>data</a:t>
          </a:r>
          <a:endParaRPr lang="de-DE" dirty="0" smtClean="0"/>
        </a:p>
        <a:p>
          <a:r>
            <a:rPr lang="de-DE" dirty="0" err="1" smtClean="0"/>
            <a:t>processing</a:t>
          </a:r>
          <a:endParaRPr lang="de-DE" dirty="0"/>
        </a:p>
      </dgm:t>
    </dgm:pt>
    <dgm:pt modelId="{F9ACBBC0-8FAF-45C7-93FD-CDD7EE275491}" type="parTrans" cxnId="{D49B3839-5CFF-4B65-965D-EE45A2D58F84}">
      <dgm:prSet/>
      <dgm:spPr/>
      <dgm:t>
        <a:bodyPr/>
        <a:lstStyle/>
        <a:p>
          <a:endParaRPr lang="de-DE"/>
        </a:p>
      </dgm:t>
    </dgm:pt>
    <dgm:pt modelId="{BB0F5347-EE6A-49DD-96B1-4E233CA6842A}" type="sibTrans" cxnId="{D49B3839-5CFF-4B65-965D-EE45A2D58F84}">
      <dgm:prSet/>
      <dgm:spPr/>
      <dgm:t>
        <a:bodyPr/>
        <a:lstStyle/>
        <a:p>
          <a:endParaRPr lang="de-DE"/>
        </a:p>
      </dgm:t>
    </dgm:pt>
    <dgm:pt modelId="{0EF6A3A9-6E3D-484D-81ED-059C0D6F853A}">
      <dgm:prSet phldrT="[Text]"/>
      <dgm:spPr/>
      <dgm:t>
        <a:bodyPr/>
        <a:lstStyle/>
        <a:p>
          <a:r>
            <a:rPr lang="de-DE" dirty="0" smtClean="0"/>
            <a:t>High-level</a:t>
          </a:r>
        </a:p>
        <a:p>
          <a:r>
            <a:rPr lang="de-DE" dirty="0" err="1" smtClean="0"/>
            <a:t>processing</a:t>
          </a:r>
          <a:endParaRPr lang="de-DE" dirty="0"/>
        </a:p>
      </dgm:t>
    </dgm:pt>
    <dgm:pt modelId="{558D3F97-6EBF-40B4-B8A5-8E42975D21A3}" type="parTrans" cxnId="{8257B43F-AB88-4FF0-A778-4FFC14A417E7}">
      <dgm:prSet/>
      <dgm:spPr/>
      <dgm:t>
        <a:bodyPr/>
        <a:lstStyle/>
        <a:p>
          <a:endParaRPr lang="de-DE"/>
        </a:p>
      </dgm:t>
    </dgm:pt>
    <dgm:pt modelId="{3EDB8222-94AB-41E0-8652-659E797C73B8}" type="sibTrans" cxnId="{8257B43F-AB88-4FF0-A778-4FFC14A417E7}">
      <dgm:prSet/>
      <dgm:spPr/>
      <dgm:t>
        <a:bodyPr/>
        <a:lstStyle/>
        <a:p>
          <a:endParaRPr lang="de-DE"/>
        </a:p>
      </dgm:t>
    </dgm:pt>
    <dgm:pt modelId="{01860FDE-4891-468E-B3A8-B34F4CEEAC7E}">
      <dgm:prSet phldrT="[Text]"/>
      <dgm:spPr/>
      <dgm:t>
        <a:bodyPr/>
        <a:lstStyle/>
        <a:p>
          <a:r>
            <a:rPr lang="de-DE" dirty="0" smtClean="0"/>
            <a:t>A/D </a:t>
          </a:r>
          <a:r>
            <a:rPr lang="de-DE" dirty="0" err="1" smtClean="0"/>
            <a:t>conversion</a:t>
          </a:r>
          <a:endParaRPr lang="de-DE" dirty="0"/>
        </a:p>
      </dgm:t>
    </dgm:pt>
    <dgm:pt modelId="{675238E3-ADB1-439A-A11D-9D4890A38B1C}" type="parTrans" cxnId="{A9DB9580-0EE2-4EA1-B78B-631D1315EA9A}">
      <dgm:prSet/>
      <dgm:spPr/>
      <dgm:t>
        <a:bodyPr/>
        <a:lstStyle/>
        <a:p>
          <a:endParaRPr lang="de-DE"/>
        </a:p>
      </dgm:t>
    </dgm:pt>
    <dgm:pt modelId="{0AD9669B-10AD-4279-8597-20C4F17E9CCD}" type="sibTrans" cxnId="{A9DB9580-0EE2-4EA1-B78B-631D1315EA9A}">
      <dgm:prSet/>
      <dgm:spPr/>
      <dgm:t>
        <a:bodyPr/>
        <a:lstStyle/>
        <a:p>
          <a:endParaRPr lang="de-DE"/>
        </a:p>
      </dgm:t>
    </dgm:pt>
    <dgm:pt modelId="{F513B3F4-F6F0-4BDD-95D2-062AD3969A9F}" type="pres">
      <dgm:prSet presAssocID="{F6C1AD3E-BAD6-45A2-AF0E-B522195B8DFA}" presName="Name0" presStyleCnt="0">
        <dgm:presLayoutVars>
          <dgm:dir/>
          <dgm:resizeHandles val="exact"/>
        </dgm:presLayoutVars>
      </dgm:prSet>
      <dgm:spPr/>
    </dgm:pt>
    <dgm:pt modelId="{80B6EA50-F6BD-4AA1-9578-70EDB4AE2C21}" type="pres">
      <dgm:prSet presAssocID="{C7BB902F-7EF5-421C-8552-DCDE778FAB7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0A46492-8702-4792-BA86-D2FC40A86007}" type="pres">
      <dgm:prSet presAssocID="{A921E443-17F2-497E-A7AE-F6AFD034B8C0}" presName="sibTrans" presStyleLbl="sibTrans2D1" presStyleIdx="0" presStyleCnt="3"/>
      <dgm:spPr/>
      <dgm:t>
        <a:bodyPr/>
        <a:lstStyle/>
        <a:p>
          <a:endParaRPr lang="de-DE"/>
        </a:p>
      </dgm:t>
    </dgm:pt>
    <dgm:pt modelId="{35F4A042-DE78-4868-833A-7AF100B20219}" type="pres">
      <dgm:prSet presAssocID="{A921E443-17F2-497E-A7AE-F6AFD034B8C0}" presName="connectorText" presStyleLbl="sibTrans2D1" presStyleIdx="0" presStyleCnt="3"/>
      <dgm:spPr/>
      <dgm:t>
        <a:bodyPr/>
        <a:lstStyle/>
        <a:p>
          <a:endParaRPr lang="de-DE"/>
        </a:p>
      </dgm:t>
    </dgm:pt>
    <dgm:pt modelId="{73CA3B71-6019-4E99-9C88-BBA6A4190E8C}" type="pres">
      <dgm:prSet presAssocID="{01860FDE-4891-468E-B3A8-B34F4CEEAC7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9BC747-6985-480F-B32B-3D899964A212}" type="pres">
      <dgm:prSet presAssocID="{0AD9669B-10AD-4279-8597-20C4F17E9CCD}" presName="sibTrans" presStyleLbl="sibTrans2D1" presStyleIdx="1" presStyleCnt="3"/>
      <dgm:spPr/>
      <dgm:t>
        <a:bodyPr/>
        <a:lstStyle/>
        <a:p>
          <a:endParaRPr lang="de-DE"/>
        </a:p>
      </dgm:t>
    </dgm:pt>
    <dgm:pt modelId="{4CF5BE5B-1B01-4F8C-BD60-A08B9F2B65A3}" type="pres">
      <dgm:prSet presAssocID="{0AD9669B-10AD-4279-8597-20C4F17E9CCD}" presName="connectorText" presStyleLbl="sibTrans2D1" presStyleIdx="1" presStyleCnt="3"/>
      <dgm:spPr/>
      <dgm:t>
        <a:bodyPr/>
        <a:lstStyle/>
        <a:p>
          <a:endParaRPr lang="de-DE"/>
        </a:p>
      </dgm:t>
    </dgm:pt>
    <dgm:pt modelId="{B19B5712-6AA1-4D7B-BFA7-55F51B14B3E6}" type="pres">
      <dgm:prSet presAssocID="{CB1DF8CB-DB1F-4D5C-8EF5-B98C790CA36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7D6AE9-1343-4C85-A965-67B2E53B28CA}" type="pres">
      <dgm:prSet presAssocID="{BB0F5347-EE6A-49DD-96B1-4E233CA6842A}" presName="sibTrans" presStyleLbl="sibTrans2D1" presStyleIdx="2" presStyleCnt="3"/>
      <dgm:spPr/>
      <dgm:t>
        <a:bodyPr/>
        <a:lstStyle/>
        <a:p>
          <a:endParaRPr lang="de-DE"/>
        </a:p>
      </dgm:t>
    </dgm:pt>
    <dgm:pt modelId="{277AA0D7-328E-409B-BBF2-3829F68280D2}" type="pres">
      <dgm:prSet presAssocID="{BB0F5347-EE6A-49DD-96B1-4E233CA6842A}" presName="connectorText" presStyleLbl="sibTrans2D1" presStyleIdx="2" presStyleCnt="3"/>
      <dgm:spPr/>
      <dgm:t>
        <a:bodyPr/>
        <a:lstStyle/>
        <a:p>
          <a:endParaRPr lang="de-DE"/>
        </a:p>
      </dgm:t>
    </dgm:pt>
    <dgm:pt modelId="{A1F2A58A-766C-4D57-8BF9-B0AD99BD68D2}" type="pres">
      <dgm:prSet presAssocID="{0EF6A3A9-6E3D-484D-81ED-059C0D6F853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257B43F-AB88-4FF0-A778-4FFC14A417E7}" srcId="{F6C1AD3E-BAD6-45A2-AF0E-B522195B8DFA}" destId="{0EF6A3A9-6E3D-484D-81ED-059C0D6F853A}" srcOrd="3" destOrd="0" parTransId="{558D3F97-6EBF-40B4-B8A5-8E42975D21A3}" sibTransId="{3EDB8222-94AB-41E0-8652-659E797C73B8}"/>
    <dgm:cxn modelId="{5C47F324-C0BA-4058-B22A-9BBF4712C258}" type="presOf" srcId="{0AD9669B-10AD-4279-8597-20C4F17E9CCD}" destId="{C79BC747-6985-480F-B32B-3D899964A212}" srcOrd="0" destOrd="0" presId="urn:microsoft.com/office/officeart/2005/8/layout/process1"/>
    <dgm:cxn modelId="{0971D1AA-0832-4265-BFD3-A326E09490DE}" srcId="{F6C1AD3E-BAD6-45A2-AF0E-B522195B8DFA}" destId="{C7BB902F-7EF5-421C-8552-DCDE778FAB75}" srcOrd="0" destOrd="0" parTransId="{FCA935CC-9A59-4927-841E-C8C176AFFBEE}" sibTransId="{A921E443-17F2-497E-A7AE-F6AFD034B8C0}"/>
    <dgm:cxn modelId="{90C842BC-B819-4827-9812-9378025CDA93}" type="presOf" srcId="{A921E443-17F2-497E-A7AE-F6AFD034B8C0}" destId="{60A46492-8702-4792-BA86-D2FC40A86007}" srcOrd="0" destOrd="0" presId="urn:microsoft.com/office/officeart/2005/8/layout/process1"/>
    <dgm:cxn modelId="{40552C0F-B788-45BC-AC3A-FF619CF7F619}" type="presOf" srcId="{A921E443-17F2-497E-A7AE-F6AFD034B8C0}" destId="{35F4A042-DE78-4868-833A-7AF100B20219}" srcOrd="1" destOrd="0" presId="urn:microsoft.com/office/officeart/2005/8/layout/process1"/>
    <dgm:cxn modelId="{FC2A2501-2BBD-43D6-8C2B-55B95B575EFD}" type="presOf" srcId="{0EF6A3A9-6E3D-484D-81ED-059C0D6F853A}" destId="{A1F2A58A-766C-4D57-8BF9-B0AD99BD68D2}" srcOrd="0" destOrd="0" presId="urn:microsoft.com/office/officeart/2005/8/layout/process1"/>
    <dgm:cxn modelId="{9276B24D-A4E6-48A4-9FE6-6E85ABDEC0B8}" type="presOf" srcId="{C7BB902F-7EF5-421C-8552-DCDE778FAB75}" destId="{80B6EA50-F6BD-4AA1-9578-70EDB4AE2C21}" srcOrd="0" destOrd="0" presId="urn:microsoft.com/office/officeart/2005/8/layout/process1"/>
    <dgm:cxn modelId="{27B1BF57-9CB0-41E3-BD8C-6A1A450BB4F3}" type="presOf" srcId="{BB0F5347-EE6A-49DD-96B1-4E233CA6842A}" destId="{277AA0D7-328E-409B-BBF2-3829F68280D2}" srcOrd="1" destOrd="0" presId="urn:microsoft.com/office/officeart/2005/8/layout/process1"/>
    <dgm:cxn modelId="{E1406A8B-A1CB-452B-9A79-402830B4F14A}" type="presOf" srcId="{01860FDE-4891-468E-B3A8-B34F4CEEAC7E}" destId="{73CA3B71-6019-4E99-9C88-BBA6A4190E8C}" srcOrd="0" destOrd="0" presId="urn:microsoft.com/office/officeart/2005/8/layout/process1"/>
    <dgm:cxn modelId="{AF6C2928-A71C-41B5-BAA7-6ECA7DD46F65}" type="presOf" srcId="{CB1DF8CB-DB1F-4D5C-8EF5-B98C790CA362}" destId="{B19B5712-6AA1-4D7B-BFA7-55F51B14B3E6}" srcOrd="0" destOrd="0" presId="urn:microsoft.com/office/officeart/2005/8/layout/process1"/>
    <dgm:cxn modelId="{E6261F60-2DB0-4107-99EB-23A8C3AA30C5}" type="presOf" srcId="{BB0F5347-EE6A-49DD-96B1-4E233CA6842A}" destId="{6F7D6AE9-1343-4C85-A965-67B2E53B28CA}" srcOrd="0" destOrd="0" presId="urn:microsoft.com/office/officeart/2005/8/layout/process1"/>
    <dgm:cxn modelId="{D49B3839-5CFF-4B65-965D-EE45A2D58F84}" srcId="{F6C1AD3E-BAD6-45A2-AF0E-B522195B8DFA}" destId="{CB1DF8CB-DB1F-4D5C-8EF5-B98C790CA362}" srcOrd="2" destOrd="0" parTransId="{F9ACBBC0-8FAF-45C7-93FD-CDD7EE275491}" sibTransId="{BB0F5347-EE6A-49DD-96B1-4E233CA6842A}"/>
    <dgm:cxn modelId="{A0993FE4-CD6A-4430-89D0-ABE7FD834BCF}" type="presOf" srcId="{0AD9669B-10AD-4279-8597-20C4F17E9CCD}" destId="{4CF5BE5B-1B01-4F8C-BD60-A08B9F2B65A3}" srcOrd="1" destOrd="0" presId="urn:microsoft.com/office/officeart/2005/8/layout/process1"/>
    <dgm:cxn modelId="{6B149248-F6E0-4869-8AC4-77BD3A2D3B27}" type="presOf" srcId="{F6C1AD3E-BAD6-45A2-AF0E-B522195B8DFA}" destId="{F513B3F4-F6F0-4BDD-95D2-062AD3969A9F}" srcOrd="0" destOrd="0" presId="urn:microsoft.com/office/officeart/2005/8/layout/process1"/>
    <dgm:cxn modelId="{A9DB9580-0EE2-4EA1-B78B-631D1315EA9A}" srcId="{F6C1AD3E-BAD6-45A2-AF0E-B522195B8DFA}" destId="{01860FDE-4891-468E-B3A8-B34F4CEEAC7E}" srcOrd="1" destOrd="0" parTransId="{675238E3-ADB1-439A-A11D-9D4890A38B1C}" sibTransId="{0AD9669B-10AD-4279-8597-20C4F17E9CCD}"/>
    <dgm:cxn modelId="{8A4EDCDB-B84E-4F92-9446-503FFFD25040}" type="presParOf" srcId="{F513B3F4-F6F0-4BDD-95D2-062AD3969A9F}" destId="{80B6EA50-F6BD-4AA1-9578-70EDB4AE2C21}" srcOrd="0" destOrd="0" presId="urn:microsoft.com/office/officeart/2005/8/layout/process1"/>
    <dgm:cxn modelId="{65588144-8A94-4747-953D-C7F7B508375E}" type="presParOf" srcId="{F513B3F4-F6F0-4BDD-95D2-062AD3969A9F}" destId="{60A46492-8702-4792-BA86-D2FC40A86007}" srcOrd="1" destOrd="0" presId="urn:microsoft.com/office/officeart/2005/8/layout/process1"/>
    <dgm:cxn modelId="{D07FE34B-8C24-48CB-9022-B172FDD66616}" type="presParOf" srcId="{60A46492-8702-4792-BA86-D2FC40A86007}" destId="{35F4A042-DE78-4868-833A-7AF100B20219}" srcOrd="0" destOrd="0" presId="urn:microsoft.com/office/officeart/2005/8/layout/process1"/>
    <dgm:cxn modelId="{BDEA20D7-C224-40BA-A314-02B27E280854}" type="presParOf" srcId="{F513B3F4-F6F0-4BDD-95D2-062AD3969A9F}" destId="{73CA3B71-6019-4E99-9C88-BBA6A4190E8C}" srcOrd="2" destOrd="0" presId="urn:microsoft.com/office/officeart/2005/8/layout/process1"/>
    <dgm:cxn modelId="{1CA6B2BC-B912-4F60-9429-33E202B48867}" type="presParOf" srcId="{F513B3F4-F6F0-4BDD-95D2-062AD3969A9F}" destId="{C79BC747-6985-480F-B32B-3D899964A212}" srcOrd="3" destOrd="0" presId="urn:microsoft.com/office/officeart/2005/8/layout/process1"/>
    <dgm:cxn modelId="{9659B00B-38E8-42D4-B4A8-8A79A392DB5D}" type="presParOf" srcId="{C79BC747-6985-480F-B32B-3D899964A212}" destId="{4CF5BE5B-1B01-4F8C-BD60-A08B9F2B65A3}" srcOrd="0" destOrd="0" presId="urn:microsoft.com/office/officeart/2005/8/layout/process1"/>
    <dgm:cxn modelId="{160928BD-E5F3-492C-9FE1-AF5C6C50443A}" type="presParOf" srcId="{F513B3F4-F6F0-4BDD-95D2-062AD3969A9F}" destId="{B19B5712-6AA1-4D7B-BFA7-55F51B14B3E6}" srcOrd="4" destOrd="0" presId="urn:microsoft.com/office/officeart/2005/8/layout/process1"/>
    <dgm:cxn modelId="{A1943294-430F-4ACE-902E-E7978DAF7B16}" type="presParOf" srcId="{F513B3F4-F6F0-4BDD-95D2-062AD3969A9F}" destId="{6F7D6AE9-1343-4C85-A965-67B2E53B28CA}" srcOrd="5" destOrd="0" presId="urn:microsoft.com/office/officeart/2005/8/layout/process1"/>
    <dgm:cxn modelId="{2A7462E1-9247-40F7-AB57-6BFACDCF966F}" type="presParOf" srcId="{6F7D6AE9-1343-4C85-A965-67B2E53B28CA}" destId="{277AA0D7-328E-409B-BBF2-3829F68280D2}" srcOrd="0" destOrd="0" presId="urn:microsoft.com/office/officeart/2005/8/layout/process1"/>
    <dgm:cxn modelId="{3790FDE1-B2F2-43F9-84A9-C42127999F65}" type="presParOf" srcId="{F513B3F4-F6F0-4BDD-95D2-062AD3969A9F}" destId="{A1F2A58A-766C-4D57-8BF9-B0AD99BD68D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B37E4F-9488-4B1F-9774-2EA1131A8D4D}" type="doc">
      <dgm:prSet loTypeId="urn:microsoft.com/office/officeart/2005/8/layout/process1" loCatId="process" qsTypeId="urn:microsoft.com/office/officeart/2005/8/quickstyle/simple3" qsCatId="simple" csTypeId="urn:microsoft.com/office/officeart/2005/8/colors/accent1_5" csCatId="accent1" phldr="1"/>
      <dgm:spPr/>
    </dgm:pt>
    <dgm:pt modelId="{EEA52582-E806-4902-8AFD-41988A1652F5}">
      <dgm:prSet phldrT="[Text]"/>
      <dgm:spPr/>
      <dgm:t>
        <a:bodyPr/>
        <a:lstStyle/>
        <a:p>
          <a:r>
            <a:rPr lang="de-DE" dirty="0" smtClean="0"/>
            <a:t>Sensor </a:t>
          </a:r>
          <a:r>
            <a:rPr lang="de-DE" dirty="0" err="1" smtClean="0"/>
            <a:t>choice</a:t>
          </a:r>
          <a:endParaRPr lang="de-DE" dirty="0"/>
        </a:p>
      </dgm:t>
    </dgm:pt>
    <dgm:pt modelId="{160B5A22-0E8D-444B-94F3-C53E86AE37D8}" type="parTrans" cxnId="{31AC067B-DDA0-401A-8FFD-994DC4BF5CE1}">
      <dgm:prSet/>
      <dgm:spPr/>
      <dgm:t>
        <a:bodyPr/>
        <a:lstStyle/>
        <a:p>
          <a:endParaRPr lang="de-DE"/>
        </a:p>
      </dgm:t>
    </dgm:pt>
    <dgm:pt modelId="{AC1F7D17-8E47-4115-8D6C-8CB24AC99A87}" type="sibTrans" cxnId="{31AC067B-DDA0-401A-8FFD-994DC4BF5CE1}">
      <dgm:prSet/>
      <dgm:spPr/>
      <dgm:t>
        <a:bodyPr/>
        <a:lstStyle/>
        <a:p>
          <a:endParaRPr lang="de-DE"/>
        </a:p>
      </dgm:t>
    </dgm:pt>
    <dgm:pt modelId="{F95937B7-8633-4746-BE67-FC18E1415C1A}">
      <dgm:prSet phldrT="[Text]"/>
      <dgm:spPr/>
      <dgm:t>
        <a:bodyPr/>
        <a:lstStyle/>
        <a:p>
          <a:r>
            <a:rPr lang="de-DE" dirty="0" smtClean="0"/>
            <a:t>Hardware design</a:t>
          </a:r>
          <a:endParaRPr lang="de-DE" dirty="0"/>
        </a:p>
      </dgm:t>
    </dgm:pt>
    <dgm:pt modelId="{A7ADDBC6-19BA-4E23-9043-22CDA64EABBB}" type="parTrans" cxnId="{D505C4FE-6FDD-428A-9912-92995A4E52E7}">
      <dgm:prSet/>
      <dgm:spPr/>
      <dgm:t>
        <a:bodyPr/>
        <a:lstStyle/>
        <a:p>
          <a:endParaRPr lang="de-DE"/>
        </a:p>
      </dgm:t>
    </dgm:pt>
    <dgm:pt modelId="{86803C90-B776-4253-9D87-288EB864323B}" type="sibTrans" cxnId="{D505C4FE-6FDD-428A-9912-92995A4E52E7}">
      <dgm:prSet/>
      <dgm:spPr/>
      <dgm:t>
        <a:bodyPr/>
        <a:lstStyle/>
        <a:p>
          <a:endParaRPr lang="de-DE"/>
        </a:p>
      </dgm:t>
    </dgm:pt>
    <dgm:pt modelId="{79F71852-A085-4E8C-9EB4-20139CC64DB7}">
      <dgm:prSet phldrT="[Text]"/>
      <dgm:spPr/>
      <dgm:t>
        <a:bodyPr/>
        <a:lstStyle/>
        <a:p>
          <a:r>
            <a:rPr lang="de-DE" dirty="0" err="1" smtClean="0"/>
            <a:t>Algorithms</a:t>
          </a:r>
          <a:endParaRPr lang="de-DE" dirty="0"/>
        </a:p>
      </dgm:t>
    </dgm:pt>
    <dgm:pt modelId="{F3453F40-3D69-4F9D-A686-2000D286B8CF}" type="parTrans" cxnId="{F66D2587-90EC-4B7B-8C4D-D340FDC291A3}">
      <dgm:prSet/>
      <dgm:spPr/>
      <dgm:t>
        <a:bodyPr/>
        <a:lstStyle/>
        <a:p>
          <a:endParaRPr lang="de-DE"/>
        </a:p>
      </dgm:t>
    </dgm:pt>
    <dgm:pt modelId="{24A94B8D-8693-44FF-9611-046B45666E00}" type="sibTrans" cxnId="{F66D2587-90EC-4B7B-8C4D-D340FDC291A3}">
      <dgm:prSet/>
      <dgm:spPr/>
      <dgm:t>
        <a:bodyPr/>
        <a:lstStyle/>
        <a:p>
          <a:endParaRPr lang="de-DE"/>
        </a:p>
      </dgm:t>
    </dgm:pt>
    <dgm:pt modelId="{7932ED86-D003-47A2-9B2C-4FA9517BBA20}">
      <dgm:prSet phldrT="[Text]"/>
      <dgm:spPr/>
      <dgm:t>
        <a:bodyPr/>
        <a:lstStyle/>
        <a:p>
          <a:r>
            <a:rPr lang="de-DE" dirty="0" err="1" smtClean="0"/>
            <a:t>Measured</a:t>
          </a:r>
          <a:r>
            <a:rPr lang="de-DE" dirty="0" smtClean="0"/>
            <a:t> </a:t>
          </a:r>
          <a:r>
            <a:rPr lang="de-DE" dirty="0" err="1" smtClean="0"/>
            <a:t>property</a:t>
          </a:r>
          <a:endParaRPr lang="de-DE" dirty="0"/>
        </a:p>
      </dgm:t>
    </dgm:pt>
    <dgm:pt modelId="{83095482-7A73-432B-83E2-E34735A9216C}" type="parTrans" cxnId="{568D9349-DAB8-42D8-86F0-F4F1A5C63A4A}">
      <dgm:prSet/>
      <dgm:spPr/>
      <dgm:t>
        <a:bodyPr/>
        <a:lstStyle/>
        <a:p>
          <a:endParaRPr lang="de-DE"/>
        </a:p>
      </dgm:t>
    </dgm:pt>
    <dgm:pt modelId="{E1CA93DC-1215-47D6-B54A-C2C47BBBF136}" type="sibTrans" cxnId="{568D9349-DAB8-42D8-86F0-F4F1A5C63A4A}">
      <dgm:prSet/>
      <dgm:spPr/>
      <dgm:t>
        <a:bodyPr/>
        <a:lstStyle/>
        <a:p>
          <a:endParaRPr lang="de-DE"/>
        </a:p>
      </dgm:t>
    </dgm:pt>
    <dgm:pt modelId="{BB07D2DB-90DD-4191-9255-2620A213774C}">
      <dgm:prSet phldrT="[Text]"/>
      <dgm:spPr/>
      <dgm:t>
        <a:bodyPr/>
        <a:lstStyle/>
        <a:p>
          <a:r>
            <a:rPr lang="de-DE" dirty="0" err="1" smtClean="0"/>
            <a:t>Suitable</a:t>
          </a:r>
          <a:r>
            <a:rPr lang="de-DE" dirty="0" smtClean="0"/>
            <a:t> </a:t>
          </a:r>
          <a:r>
            <a:rPr lang="de-DE" dirty="0" err="1" smtClean="0"/>
            <a:t>technologies</a:t>
          </a:r>
          <a:endParaRPr lang="de-DE" dirty="0"/>
        </a:p>
      </dgm:t>
    </dgm:pt>
    <dgm:pt modelId="{CE9D5221-6A6C-4CB4-BDCB-2B09337C0E6C}" type="parTrans" cxnId="{DD91B1BA-A5F3-4CBF-A369-F34C1E2E57C4}">
      <dgm:prSet/>
      <dgm:spPr/>
      <dgm:t>
        <a:bodyPr/>
        <a:lstStyle/>
        <a:p>
          <a:endParaRPr lang="de-DE"/>
        </a:p>
      </dgm:t>
    </dgm:pt>
    <dgm:pt modelId="{3C84F075-FE07-4D6D-ABB8-519C1920EB05}" type="sibTrans" cxnId="{DD91B1BA-A5F3-4CBF-A369-F34C1E2E57C4}">
      <dgm:prSet/>
      <dgm:spPr/>
      <dgm:t>
        <a:bodyPr/>
        <a:lstStyle/>
        <a:p>
          <a:endParaRPr lang="de-DE"/>
        </a:p>
      </dgm:t>
    </dgm:pt>
    <dgm:pt modelId="{7C039290-12A3-41ED-A266-F28E4076BAB9}">
      <dgm:prSet phldrT="[Text]"/>
      <dgm:spPr/>
      <dgm:t>
        <a:bodyPr/>
        <a:lstStyle/>
        <a:p>
          <a:r>
            <a:rPr lang="de-DE" dirty="0" err="1" smtClean="0"/>
            <a:t>Benefits</a:t>
          </a:r>
          <a:r>
            <a:rPr lang="de-DE" dirty="0" smtClean="0"/>
            <a:t> </a:t>
          </a:r>
          <a:r>
            <a:rPr lang="de-DE" dirty="0" err="1" smtClean="0"/>
            <a:t>of</a:t>
          </a:r>
          <a:r>
            <a:rPr lang="de-DE" dirty="0" smtClean="0"/>
            <a:t> </a:t>
          </a:r>
          <a:r>
            <a:rPr lang="de-DE" dirty="0" err="1" smtClean="0"/>
            <a:t>capacitive</a:t>
          </a:r>
          <a:r>
            <a:rPr lang="de-DE" dirty="0" smtClean="0"/>
            <a:t> </a:t>
          </a:r>
          <a:r>
            <a:rPr lang="de-DE" dirty="0" err="1" smtClean="0"/>
            <a:t>technology</a:t>
          </a:r>
          <a:endParaRPr lang="de-DE" dirty="0"/>
        </a:p>
      </dgm:t>
    </dgm:pt>
    <dgm:pt modelId="{19111086-A5CA-4091-BEEC-0B4BBAA29D80}" type="parTrans" cxnId="{0C3813C7-F09B-4633-9A8D-FE2A81D8DC2D}">
      <dgm:prSet/>
      <dgm:spPr/>
      <dgm:t>
        <a:bodyPr/>
        <a:lstStyle/>
        <a:p>
          <a:endParaRPr lang="de-DE"/>
        </a:p>
      </dgm:t>
    </dgm:pt>
    <dgm:pt modelId="{E28C90E9-3794-4DB1-9DA3-63F1C4D6DA0D}" type="sibTrans" cxnId="{0C3813C7-F09B-4633-9A8D-FE2A81D8DC2D}">
      <dgm:prSet/>
      <dgm:spPr/>
      <dgm:t>
        <a:bodyPr/>
        <a:lstStyle/>
        <a:p>
          <a:endParaRPr lang="de-DE"/>
        </a:p>
      </dgm:t>
    </dgm:pt>
    <dgm:pt modelId="{7545EFF8-DC82-4741-958A-C8C0112D8CDF}">
      <dgm:prSet/>
      <dgm:spPr/>
      <dgm:t>
        <a:bodyPr/>
        <a:lstStyle/>
        <a:p>
          <a:r>
            <a:rPr lang="de-DE" dirty="0" err="1" smtClean="0"/>
            <a:t>Number</a:t>
          </a:r>
          <a:r>
            <a:rPr lang="de-DE" dirty="0" smtClean="0"/>
            <a:t> </a:t>
          </a:r>
          <a:r>
            <a:rPr lang="de-DE" dirty="0" err="1" smtClean="0"/>
            <a:t>of</a:t>
          </a:r>
          <a:r>
            <a:rPr lang="de-DE" dirty="0" smtClean="0"/>
            <a:t> </a:t>
          </a:r>
          <a:r>
            <a:rPr lang="de-DE" dirty="0" err="1" smtClean="0"/>
            <a:t>sensors</a:t>
          </a:r>
          <a:endParaRPr lang="de-DE" dirty="0"/>
        </a:p>
      </dgm:t>
    </dgm:pt>
    <dgm:pt modelId="{2E3BB7E9-233C-42F5-9492-F2363454DD99}" type="parTrans" cxnId="{32A9E18F-12B6-467F-B499-ED6C79C0D2D1}">
      <dgm:prSet/>
      <dgm:spPr/>
      <dgm:t>
        <a:bodyPr/>
        <a:lstStyle/>
        <a:p>
          <a:endParaRPr lang="de-DE"/>
        </a:p>
      </dgm:t>
    </dgm:pt>
    <dgm:pt modelId="{64FD7162-95FA-4436-85C8-0CE15C78C9F7}" type="sibTrans" cxnId="{32A9E18F-12B6-467F-B499-ED6C79C0D2D1}">
      <dgm:prSet/>
      <dgm:spPr/>
      <dgm:t>
        <a:bodyPr/>
        <a:lstStyle/>
        <a:p>
          <a:endParaRPr lang="de-DE"/>
        </a:p>
      </dgm:t>
    </dgm:pt>
    <dgm:pt modelId="{B66888C3-1B31-454D-8414-EB29E4341E84}">
      <dgm:prSet/>
      <dgm:spPr/>
      <dgm:t>
        <a:bodyPr/>
        <a:lstStyle/>
        <a:p>
          <a:r>
            <a:rPr lang="de-DE" dirty="0" smtClean="0"/>
            <a:t>Sensor </a:t>
          </a:r>
          <a:r>
            <a:rPr lang="de-DE" dirty="0" err="1" smtClean="0"/>
            <a:t>geometry</a:t>
          </a:r>
          <a:endParaRPr lang="de-DE" dirty="0"/>
        </a:p>
      </dgm:t>
    </dgm:pt>
    <dgm:pt modelId="{EF9470FA-7DFA-440F-BB5C-D9DF0E1C9468}" type="parTrans" cxnId="{1C1426E2-DB6D-437B-B81E-0331891F1C0C}">
      <dgm:prSet/>
      <dgm:spPr/>
      <dgm:t>
        <a:bodyPr/>
        <a:lstStyle/>
        <a:p>
          <a:endParaRPr lang="de-DE"/>
        </a:p>
      </dgm:t>
    </dgm:pt>
    <dgm:pt modelId="{536CEED8-52C3-46DC-9FEA-99499AC4C5C9}" type="sibTrans" cxnId="{1C1426E2-DB6D-437B-B81E-0331891F1C0C}">
      <dgm:prSet/>
      <dgm:spPr/>
      <dgm:t>
        <a:bodyPr/>
        <a:lstStyle/>
        <a:p>
          <a:endParaRPr lang="de-DE"/>
        </a:p>
      </dgm:t>
    </dgm:pt>
    <dgm:pt modelId="{24D9E891-9B7D-416D-9CF2-723135087887}">
      <dgm:prSet/>
      <dgm:spPr/>
      <dgm:t>
        <a:bodyPr/>
        <a:lstStyle/>
        <a:p>
          <a:r>
            <a:rPr lang="de-DE" dirty="0" err="1" smtClean="0"/>
            <a:t>Electrode</a:t>
          </a:r>
          <a:r>
            <a:rPr lang="de-DE" dirty="0" smtClean="0"/>
            <a:t> material</a:t>
          </a:r>
          <a:endParaRPr lang="de-DE" dirty="0"/>
        </a:p>
      </dgm:t>
    </dgm:pt>
    <dgm:pt modelId="{9F8B5FE6-1683-44AC-9594-4843E395AF2A}" type="parTrans" cxnId="{D3FEECA8-93FF-4965-B435-552F552BEC92}">
      <dgm:prSet/>
      <dgm:spPr/>
      <dgm:t>
        <a:bodyPr/>
        <a:lstStyle/>
        <a:p>
          <a:endParaRPr lang="de-DE"/>
        </a:p>
      </dgm:t>
    </dgm:pt>
    <dgm:pt modelId="{E69C705A-B219-4523-B10B-18D4AAED87F8}" type="sibTrans" cxnId="{D3FEECA8-93FF-4965-B435-552F552BEC92}">
      <dgm:prSet/>
      <dgm:spPr/>
      <dgm:t>
        <a:bodyPr/>
        <a:lstStyle/>
        <a:p>
          <a:endParaRPr lang="de-DE"/>
        </a:p>
      </dgm:t>
    </dgm:pt>
    <dgm:pt modelId="{9DB568FA-7654-43E1-BCB2-C1D48CB62363}">
      <dgm:prSet/>
      <dgm:spPr/>
      <dgm:t>
        <a:bodyPr/>
        <a:lstStyle/>
        <a:p>
          <a:r>
            <a:rPr lang="de-DE" dirty="0" err="1" smtClean="0"/>
            <a:t>Pre-processing</a:t>
          </a:r>
          <a:r>
            <a:rPr lang="de-DE" dirty="0" smtClean="0"/>
            <a:t> </a:t>
          </a:r>
          <a:r>
            <a:rPr lang="de-DE" dirty="0" err="1" smtClean="0"/>
            <a:t>methods</a:t>
          </a:r>
          <a:endParaRPr lang="de-DE" dirty="0"/>
        </a:p>
      </dgm:t>
    </dgm:pt>
    <dgm:pt modelId="{C91DDAE3-145A-4D93-B41C-A92A05BCCAC3}" type="parTrans" cxnId="{69AEC89F-BCAF-42F2-859F-F6791EE3C99E}">
      <dgm:prSet/>
      <dgm:spPr/>
      <dgm:t>
        <a:bodyPr/>
        <a:lstStyle/>
        <a:p>
          <a:endParaRPr lang="de-DE"/>
        </a:p>
      </dgm:t>
    </dgm:pt>
    <dgm:pt modelId="{CED32724-DA8A-433C-9DC7-CA7E54A0C8A0}" type="sibTrans" cxnId="{69AEC89F-BCAF-42F2-859F-F6791EE3C99E}">
      <dgm:prSet/>
      <dgm:spPr/>
      <dgm:t>
        <a:bodyPr/>
        <a:lstStyle/>
        <a:p>
          <a:endParaRPr lang="de-DE"/>
        </a:p>
      </dgm:t>
    </dgm:pt>
    <dgm:pt modelId="{57F2787D-DD9E-4958-88C3-BD90424E84CE}">
      <dgm:prSet/>
      <dgm:spPr/>
      <dgm:t>
        <a:bodyPr/>
        <a:lstStyle/>
        <a:p>
          <a:r>
            <a:rPr lang="de-DE" dirty="0" smtClean="0"/>
            <a:t>High-level </a:t>
          </a:r>
          <a:r>
            <a:rPr lang="de-DE" dirty="0" err="1" smtClean="0"/>
            <a:t>methods</a:t>
          </a:r>
          <a:endParaRPr lang="de-DE" dirty="0"/>
        </a:p>
      </dgm:t>
    </dgm:pt>
    <dgm:pt modelId="{6F4BA5B3-BD48-46FD-ABE6-56F496D9F9AA}" type="parTrans" cxnId="{B8FE6940-DA3D-4C52-8695-72F5A0DC5C36}">
      <dgm:prSet/>
      <dgm:spPr/>
      <dgm:t>
        <a:bodyPr/>
        <a:lstStyle/>
        <a:p>
          <a:endParaRPr lang="de-DE"/>
        </a:p>
      </dgm:t>
    </dgm:pt>
    <dgm:pt modelId="{E7CA5C75-E952-4BEE-90A2-250CC320581C}" type="sibTrans" cxnId="{B8FE6940-DA3D-4C52-8695-72F5A0DC5C36}">
      <dgm:prSet/>
      <dgm:spPr/>
      <dgm:t>
        <a:bodyPr/>
        <a:lstStyle/>
        <a:p>
          <a:endParaRPr lang="de-DE"/>
        </a:p>
      </dgm:t>
    </dgm:pt>
    <dgm:pt modelId="{59BAECC4-93BC-4D76-9EC5-8A716BE07708}" type="pres">
      <dgm:prSet presAssocID="{5EB37E4F-9488-4B1F-9774-2EA1131A8D4D}" presName="Name0" presStyleCnt="0">
        <dgm:presLayoutVars>
          <dgm:dir/>
          <dgm:resizeHandles val="exact"/>
        </dgm:presLayoutVars>
      </dgm:prSet>
      <dgm:spPr/>
    </dgm:pt>
    <dgm:pt modelId="{208C2190-E9D4-4AA8-9FE2-2BCDE6C20CC7}" type="pres">
      <dgm:prSet presAssocID="{EEA52582-E806-4902-8AFD-41988A1652F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A234D11-5EAD-49B2-91EF-DB8ABDF0E6DB}" type="pres">
      <dgm:prSet presAssocID="{AC1F7D17-8E47-4115-8D6C-8CB24AC99A87}" presName="sibTrans" presStyleLbl="sibTrans2D1" presStyleIdx="0" presStyleCnt="2"/>
      <dgm:spPr/>
    </dgm:pt>
    <dgm:pt modelId="{839A436A-DEAC-43C3-A0DC-DE42D3A00E85}" type="pres">
      <dgm:prSet presAssocID="{AC1F7D17-8E47-4115-8D6C-8CB24AC99A87}" presName="connectorText" presStyleLbl="sibTrans2D1" presStyleIdx="0" presStyleCnt="2"/>
      <dgm:spPr/>
    </dgm:pt>
    <dgm:pt modelId="{ADD3A151-B23C-403B-8EEA-C4EA862CDBD1}" type="pres">
      <dgm:prSet presAssocID="{F95937B7-8633-4746-BE67-FC18E1415C1A}" presName="node" presStyleLbl="node1" presStyleIdx="1" presStyleCnt="3" custLinFactNeighborX="-1076" custLinFactNeighborY="149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0B4207E-F4FF-4D50-944E-ADA5F82E5B69}" type="pres">
      <dgm:prSet presAssocID="{86803C90-B776-4253-9D87-288EB864323B}" presName="sibTrans" presStyleLbl="sibTrans2D1" presStyleIdx="1" presStyleCnt="2"/>
      <dgm:spPr/>
    </dgm:pt>
    <dgm:pt modelId="{F1A71890-E50E-4E7D-9FAA-2A1A840D13F0}" type="pres">
      <dgm:prSet presAssocID="{86803C90-B776-4253-9D87-288EB864323B}" presName="connectorText" presStyleLbl="sibTrans2D1" presStyleIdx="1" presStyleCnt="2"/>
      <dgm:spPr/>
    </dgm:pt>
    <dgm:pt modelId="{E4821ED6-44D0-4AE2-A42E-81AFE04B3D10}" type="pres">
      <dgm:prSet presAssocID="{79F71852-A085-4E8C-9EB4-20139CC64DB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868B37F-6E2E-4472-8064-6D81FD6E3110}" type="presOf" srcId="{7545EFF8-DC82-4741-958A-C8C0112D8CDF}" destId="{ADD3A151-B23C-403B-8EEA-C4EA862CDBD1}" srcOrd="0" destOrd="1" presId="urn:microsoft.com/office/officeart/2005/8/layout/process1"/>
    <dgm:cxn modelId="{927713AB-8539-468C-8564-7F7F280ADFD7}" type="presOf" srcId="{7C039290-12A3-41ED-A266-F28E4076BAB9}" destId="{208C2190-E9D4-4AA8-9FE2-2BCDE6C20CC7}" srcOrd="0" destOrd="3" presId="urn:microsoft.com/office/officeart/2005/8/layout/process1"/>
    <dgm:cxn modelId="{32A9E18F-12B6-467F-B499-ED6C79C0D2D1}" srcId="{F95937B7-8633-4746-BE67-FC18E1415C1A}" destId="{7545EFF8-DC82-4741-958A-C8C0112D8CDF}" srcOrd="0" destOrd="0" parTransId="{2E3BB7E9-233C-42F5-9492-F2363454DD99}" sibTransId="{64FD7162-95FA-4436-85C8-0CE15C78C9F7}"/>
    <dgm:cxn modelId="{568D9349-DAB8-42D8-86F0-F4F1A5C63A4A}" srcId="{EEA52582-E806-4902-8AFD-41988A1652F5}" destId="{7932ED86-D003-47A2-9B2C-4FA9517BBA20}" srcOrd="0" destOrd="0" parTransId="{83095482-7A73-432B-83E2-E34735A9216C}" sibTransId="{E1CA93DC-1215-47D6-B54A-C2C47BBBF136}"/>
    <dgm:cxn modelId="{D3FEECA8-93FF-4965-B435-552F552BEC92}" srcId="{F95937B7-8633-4746-BE67-FC18E1415C1A}" destId="{24D9E891-9B7D-416D-9CF2-723135087887}" srcOrd="2" destOrd="0" parTransId="{9F8B5FE6-1683-44AC-9594-4843E395AF2A}" sibTransId="{E69C705A-B219-4523-B10B-18D4AAED87F8}"/>
    <dgm:cxn modelId="{FB67A008-FBAD-46F3-9B99-9FE8099C5D24}" type="presOf" srcId="{AC1F7D17-8E47-4115-8D6C-8CB24AC99A87}" destId="{9A234D11-5EAD-49B2-91EF-DB8ABDF0E6DB}" srcOrd="0" destOrd="0" presId="urn:microsoft.com/office/officeart/2005/8/layout/process1"/>
    <dgm:cxn modelId="{342FC6D9-E538-4375-9DE0-B0E526C61468}" type="presOf" srcId="{F95937B7-8633-4746-BE67-FC18E1415C1A}" destId="{ADD3A151-B23C-403B-8EEA-C4EA862CDBD1}" srcOrd="0" destOrd="0" presId="urn:microsoft.com/office/officeart/2005/8/layout/process1"/>
    <dgm:cxn modelId="{CA070D12-264B-492A-8307-1B24BB8DADEB}" type="presOf" srcId="{86803C90-B776-4253-9D87-288EB864323B}" destId="{F1A71890-E50E-4E7D-9FAA-2A1A840D13F0}" srcOrd="1" destOrd="0" presId="urn:microsoft.com/office/officeart/2005/8/layout/process1"/>
    <dgm:cxn modelId="{2FC07AD9-7E3B-4FAE-A99C-DCE4E13E402C}" type="presOf" srcId="{BB07D2DB-90DD-4191-9255-2620A213774C}" destId="{208C2190-E9D4-4AA8-9FE2-2BCDE6C20CC7}" srcOrd="0" destOrd="2" presId="urn:microsoft.com/office/officeart/2005/8/layout/process1"/>
    <dgm:cxn modelId="{DD91B1BA-A5F3-4CBF-A369-F34C1E2E57C4}" srcId="{EEA52582-E806-4902-8AFD-41988A1652F5}" destId="{BB07D2DB-90DD-4191-9255-2620A213774C}" srcOrd="1" destOrd="0" parTransId="{CE9D5221-6A6C-4CB4-BDCB-2B09337C0E6C}" sibTransId="{3C84F075-FE07-4D6D-ABB8-519C1920EB05}"/>
    <dgm:cxn modelId="{6801BB9E-9893-44C9-B51E-0CBBAB1C71D6}" type="presOf" srcId="{7932ED86-D003-47A2-9B2C-4FA9517BBA20}" destId="{208C2190-E9D4-4AA8-9FE2-2BCDE6C20CC7}" srcOrd="0" destOrd="1" presId="urn:microsoft.com/office/officeart/2005/8/layout/process1"/>
    <dgm:cxn modelId="{0C3813C7-F09B-4633-9A8D-FE2A81D8DC2D}" srcId="{EEA52582-E806-4902-8AFD-41988A1652F5}" destId="{7C039290-12A3-41ED-A266-F28E4076BAB9}" srcOrd="2" destOrd="0" parTransId="{19111086-A5CA-4091-BEEC-0B4BBAA29D80}" sibTransId="{E28C90E9-3794-4DB1-9DA3-63F1C4D6DA0D}"/>
    <dgm:cxn modelId="{69AEC89F-BCAF-42F2-859F-F6791EE3C99E}" srcId="{79F71852-A085-4E8C-9EB4-20139CC64DB7}" destId="{9DB568FA-7654-43E1-BCB2-C1D48CB62363}" srcOrd="0" destOrd="0" parTransId="{C91DDAE3-145A-4D93-B41C-A92A05BCCAC3}" sibTransId="{CED32724-DA8A-433C-9DC7-CA7E54A0C8A0}"/>
    <dgm:cxn modelId="{D505C4FE-6FDD-428A-9912-92995A4E52E7}" srcId="{5EB37E4F-9488-4B1F-9774-2EA1131A8D4D}" destId="{F95937B7-8633-4746-BE67-FC18E1415C1A}" srcOrd="1" destOrd="0" parTransId="{A7ADDBC6-19BA-4E23-9043-22CDA64EABBB}" sibTransId="{86803C90-B776-4253-9D87-288EB864323B}"/>
    <dgm:cxn modelId="{B6171D5E-71E0-40E5-800F-E5A3D09EFCF5}" type="presOf" srcId="{B66888C3-1B31-454D-8414-EB29E4341E84}" destId="{ADD3A151-B23C-403B-8EEA-C4EA862CDBD1}" srcOrd="0" destOrd="2" presId="urn:microsoft.com/office/officeart/2005/8/layout/process1"/>
    <dgm:cxn modelId="{6232A566-48B3-456D-9F9D-38DC0D15DF47}" type="presOf" srcId="{57F2787D-DD9E-4958-88C3-BD90424E84CE}" destId="{E4821ED6-44D0-4AE2-A42E-81AFE04B3D10}" srcOrd="0" destOrd="2" presId="urn:microsoft.com/office/officeart/2005/8/layout/process1"/>
    <dgm:cxn modelId="{B8FE6940-DA3D-4C52-8695-72F5A0DC5C36}" srcId="{79F71852-A085-4E8C-9EB4-20139CC64DB7}" destId="{57F2787D-DD9E-4958-88C3-BD90424E84CE}" srcOrd="1" destOrd="0" parTransId="{6F4BA5B3-BD48-46FD-ABE6-56F496D9F9AA}" sibTransId="{E7CA5C75-E952-4BEE-90A2-250CC320581C}"/>
    <dgm:cxn modelId="{02A38187-49A6-4E63-B966-065BBA5C88D3}" type="presOf" srcId="{5EB37E4F-9488-4B1F-9774-2EA1131A8D4D}" destId="{59BAECC4-93BC-4D76-9EC5-8A716BE07708}" srcOrd="0" destOrd="0" presId="urn:microsoft.com/office/officeart/2005/8/layout/process1"/>
    <dgm:cxn modelId="{0433AF57-9CBF-4EC1-8EAD-1CFE6A018AD8}" type="presOf" srcId="{AC1F7D17-8E47-4115-8D6C-8CB24AC99A87}" destId="{839A436A-DEAC-43C3-A0DC-DE42D3A00E85}" srcOrd="1" destOrd="0" presId="urn:microsoft.com/office/officeart/2005/8/layout/process1"/>
    <dgm:cxn modelId="{31AC067B-DDA0-401A-8FFD-994DC4BF5CE1}" srcId="{5EB37E4F-9488-4B1F-9774-2EA1131A8D4D}" destId="{EEA52582-E806-4902-8AFD-41988A1652F5}" srcOrd="0" destOrd="0" parTransId="{160B5A22-0E8D-444B-94F3-C53E86AE37D8}" sibTransId="{AC1F7D17-8E47-4115-8D6C-8CB24AC99A87}"/>
    <dgm:cxn modelId="{5A41D8BC-0C30-4DE8-8E45-B3C7BB2F613B}" type="presOf" srcId="{79F71852-A085-4E8C-9EB4-20139CC64DB7}" destId="{E4821ED6-44D0-4AE2-A42E-81AFE04B3D10}" srcOrd="0" destOrd="0" presId="urn:microsoft.com/office/officeart/2005/8/layout/process1"/>
    <dgm:cxn modelId="{376B09CC-4C27-43E4-9BF9-E029AAFD3B16}" type="presOf" srcId="{86803C90-B776-4253-9D87-288EB864323B}" destId="{B0B4207E-F4FF-4D50-944E-ADA5F82E5B69}" srcOrd="0" destOrd="0" presId="urn:microsoft.com/office/officeart/2005/8/layout/process1"/>
    <dgm:cxn modelId="{87C15895-E52E-4280-AF55-366190BCAAAD}" type="presOf" srcId="{9DB568FA-7654-43E1-BCB2-C1D48CB62363}" destId="{E4821ED6-44D0-4AE2-A42E-81AFE04B3D10}" srcOrd="0" destOrd="1" presId="urn:microsoft.com/office/officeart/2005/8/layout/process1"/>
    <dgm:cxn modelId="{D6C4FB36-6D66-4861-9817-4A30DEC577CB}" type="presOf" srcId="{EEA52582-E806-4902-8AFD-41988A1652F5}" destId="{208C2190-E9D4-4AA8-9FE2-2BCDE6C20CC7}" srcOrd="0" destOrd="0" presId="urn:microsoft.com/office/officeart/2005/8/layout/process1"/>
    <dgm:cxn modelId="{F66D2587-90EC-4B7B-8C4D-D340FDC291A3}" srcId="{5EB37E4F-9488-4B1F-9774-2EA1131A8D4D}" destId="{79F71852-A085-4E8C-9EB4-20139CC64DB7}" srcOrd="2" destOrd="0" parTransId="{F3453F40-3D69-4F9D-A686-2000D286B8CF}" sibTransId="{24A94B8D-8693-44FF-9611-046B45666E00}"/>
    <dgm:cxn modelId="{E83324AB-C92A-478E-950C-A5FC09F41840}" type="presOf" srcId="{24D9E891-9B7D-416D-9CF2-723135087887}" destId="{ADD3A151-B23C-403B-8EEA-C4EA862CDBD1}" srcOrd="0" destOrd="3" presId="urn:microsoft.com/office/officeart/2005/8/layout/process1"/>
    <dgm:cxn modelId="{1C1426E2-DB6D-437B-B81E-0331891F1C0C}" srcId="{F95937B7-8633-4746-BE67-FC18E1415C1A}" destId="{B66888C3-1B31-454D-8414-EB29E4341E84}" srcOrd="1" destOrd="0" parTransId="{EF9470FA-7DFA-440F-BB5C-D9DF0E1C9468}" sibTransId="{536CEED8-52C3-46DC-9FEA-99499AC4C5C9}"/>
    <dgm:cxn modelId="{DAB8BD60-3E5B-40AB-BF8C-6370812AAE45}" type="presParOf" srcId="{59BAECC4-93BC-4D76-9EC5-8A716BE07708}" destId="{208C2190-E9D4-4AA8-9FE2-2BCDE6C20CC7}" srcOrd="0" destOrd="0" presId="urn:microsoft.com/office/officeart/2005/8/layout/process1"/>
    <dgm:cxn modelId="{F7B2681E-C928-4952-AD9E-49D215CEFBA7}" type="presParOf" srcId="{59BAECC4-93BC-4D76-9EC5-8A716BE07708}" destId="{9A234D11-5EAD-49B2-91EF-DB8ABDF0E6DB}" srcOrd="1" destOrd="0" presId="urn:microsoft.com/office/officeart/2005/8/layout/process1"/>
    <dgm:cxn modelId="{43F99B4A-136E-4DA1-BC47-1F9E68C16CDF}" type="presParOf" srcId="{9A234D11-5EAD-49B2-91EF-DB8ABDF0E6DB}" destId="{839A436A-DEAC-43C3-A0DC-DE42D3A00E85}" srcOrd="0" destOrd="0" presId="urn:microsoft.com/office/officeart/2005/8/layout/process1"/>
    <dgm:cxn modelId="{9CCE347A-53B9-405B-ACE8-8623C5148E5B}" type="presParOf" srcId="{59BAECC4-93BC-4D76-9EC5-8A716BE07708}" destId="{ADD3A151-B23C-403B-8EEA-C4EA862CDBD1}" srcOrd="2" destOrd="0" presId="urn:microsoft.com/office/officeart/2005/8/layout/process1"/>
    <dgm:cxn modelId="{BD6D175D-AFAC-46CA-879B-36D71E9BE62E}" type="presParOf" srcId="{59BAECC4-93BC-4D76-9EC5-8A716BE07708}" destId="{B0B4207E-F4FF-4D50-944E-ADA5F82E5B69}" srcOrd="3" destOrd="0" presId="urn:microsoft.com/office/officeart/2005/8/layout/process1"/>
    <dgm:cxn modelId="{C1BE08ED-ACC1-4A02-B794-180A131A3BFD}" type="presParOf" srcId="{B0B4207E-F4FF-4D50-944E-ADA5F82E5B69}" destId="{F1A71890-E50E-4E7D-9FAA-2A1A840D13F0}" srcOrd="0" destOrd="0" presId="urn:microsoft.com/office/officeart/2005/8/layout/process1"/>
    <dgm:cxn modelId="{FFCF134C-06B1-4782-87F7-73B438D5456F}" type="presParOf" srcId="{59BAECC4-93BC-4D76-9EC5-8A716BE07708}" destId="{E4821ED6-44D0-4AE2-A42E-81AFE04B3D1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C2190-E9D4-4AA8-9FE2-2BCDE6C20CC7}">
      <dsp:nvSpPr>
        <dsp:cNvPr id="0" name=""/>
        <dsp:cNvSpPr/>
      </dsp:nvSpPr>
      <dsp:spPr>
        <a:xfrm>
          <a:off x="7404" y="821968"/>
          <a:ext cx="2213191" cy="1452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Sensor </a:t>
          </a:r>
          <a:r>
            <a:rPr lang="de-DE" sz="1800" kern="1200" dirty="0" err="1" smtClean="0"/>
            <a:t>choice</a:t>
          </a:r>
          <a:endParaRPr lang="de-DE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err="1" smtClean="0"/>
            <a:t>Measured</a:t>
          </a:r>
          <a:r>
            <a:rPr lang="de-DE" sz="1400" kern="1200" dirty="0" smtClean="0"/>
            <a:t> </a:t>
          </a:r>
          <a:r>
            <a:rPr lang="de-DE" sz="1400" kern="1200" dirty="0" err="1" smtClean="0"/>
            <a:t>property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err="1" smtClean="0"/>
            <a:t>Suitable</a:t>
          </a:r>
          <a:r>
            <a:rPr lang="de-DE" sz="1400" kern="1200" dirty="0" smtClean="0"/>
            <a:t> </a:t>
          </a:r>
          <a:r>
            <a:rPr lang="de-DE" sz="1400" kern="1200" dirty="0" err="1" smtClean="0"/>
            <a:t>technologies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err="1" smtClean="0"/>
            <a:t>Benefits</a:t>
          </a:r>
          <a:r>
            <a:rPr lang="de-DE" sz="1400" kern="1200" dirty="0" smtClean="0"/>
            <a:t> </a:t>
          </a:r>
          <a:r>
            <a:rPr lang="de-DE" sz="1400" kern="1200" dirty="0" err="1" smtClean="0"/>
            <a:t>of</a:t>
          </a:r>
          <a:r>
            <a:rPr lang="de-DE" sz="1400" kern="1200" dirty="0" smtClean="0"/>
            <a:t> </a:t>
          </a:r>
          <a:r>
            <a:rPr lang="de-DE" sz="1400" kern="1200" dirty="0" err="1" smtClean="0"/>
            <a:t>capacitive</a:t>
          </a:r>
          <a:r>
            <a:rPr lang="de-DE" sz="1400" kern="1200" dirty="0" smtClean="0"/>
            <a:t> </a:t>
          </a:r>
          <a:r>
            <a:rPr lang="de-DE" sz="1400" kern="1200" dirty="0" err="1" smtClean="0"/>
            <a:t>technology</a:t>
          </a:r>
          <a:endParaRPr lang="de-DE" sz="1400" kern="1200" dirty="0"/>
        </a:p>
      </dsp:txBody>
      <dsp:txXfrm>
        <a:off x="49944" y="864508"/>
        <a:ext cx="2128111" cy="1367326"/>
      </dsp:txXfrm>
    </dsp:sp>
    <dsp:sp modelId="{9A234D11-5EAD-49B2-91EF-DB8ABDF0E6DB}">
      <dsp:nvSpPr>
        <dsp:cNvPr id="0" name=""/>
        <dsp:cNvSpPr/>
      </dsp:nvSpPr>
      <dsp:spPr>
        <a:xfrm rot="24197">
          <a:off x="2439527" y="1284700"/>
          <a:ext cx="464159" cy="5488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shade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400" kern="1200"/>
        </a:p>
      </dsp:txBody>
      <dsp:txXfrm>
        <a:off x="2439529" y="1393984"/>
        <a:ext cx="324911" cy="329323"/>
      </dsp:txXfrm>
    </dsp:sp>
    <dsp:sp modelId="{ADD3A151-B23C-403B-8EEA-C4EA862CDBD1}">
      <dsp:nvSpPr>
        <dsp:cNvPr id="0" name=""/>
        <dsp:cNvSpPr/>
      </dsp:nvSpPr>
      <dsp:spPr>
        <a:xfrm>
          <a:off x="3096346" y="843711"/>
          <a:ext cx="2213191" cy="1452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1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Hardware design</a:t>
          </a:r>
          <a:endParaRPr lang="de-DE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err="1" smtClean="0"/>
            <a:t>Number</a:t>
          </a:r>
          <a:r>
            <a:rPr lang="de-DE" sz="1400" kern="1200" dirty="0" smtClean="0"/>
            <a:t> </a:t>
          </a:r>
          <a:r>
            <a:rPr lang="de-DE" sz="1400" kern="1200" dirty="0" err="1" smtClean="0"/>
            <a:t>of</a:t>
          </a:r>
          <a:r>
            <a:rPr lang="de-DE" sz="1400" kern="1200" dirty="0" smtClean="0"/>
            <a:t> </a:t>
          </a:r>
          <a:r>
            <a:rPr lang="de-DE" sz="1400" kern="1200" dirty="0" err="1" smtClean="0"/>
            <a:t>sensors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Sensor </a:t>
          </a:r>
          <a:r>
            <a:rPr lang="de-DE" sz="1400" kern="1200" dirty="0" err="1" smtClean="0"/>
            <a:t>geometry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err="1" smtClean="0"/>
            <a:t>Electrode</a:t>
          </a:r>
          <a:r>
            <a:rPr lang="de-DE" sz="1400" kern="1200" dirty="0" smtClean="0"/>
            <a:t> material</a:t>
          </a:r>
          <a:endParaRPr lang="de-DE" sz="1400" kern="1200" dirty="0"/>
        </a:p>
      </dsp:txBody>
      <dsp:txXfrm>
        <a:off x="3138886" y="886251"/>
        <a:ext cx="2128111" cy="1367326"/>
      </dsp:txXfrm>
    </dsp:sp>
    <dsp:sp modelId="{B0B4207E-F4FF-4D50-944E-ADA5F82E5B69}">
      <dsp:nvSpPr>
        <dsp:cNvPr id="0" name=""/>
        <dsp:cNvSpPr/>
      </dsp:nvSpPr>
      <dsp:spPr>
        <a:xfrm rot="21575951">
          <a:off x="5533232" y="1284513"/>
          <a:ext cx="474256" cy="5488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375112"/>
                <a:satOff val="-6927"/>
                <a:lumOff val="32127"/>
                <a:alphaOff val="0"/>
                <a:tint val="50000"/>
                <a:satMod val="300000"/>
              </a:schemeClr>
            </a:gs>
            <a:gs pos="35000">
              <a:schemeClr val="accent1">
                <a:shade val="90000"/>
                <a:hueOff val="375112"/>
                <a:satOff val="-6927"/>
                <a:lumOff val="32127"/>
                <a:alphaOff val="0"/>
                <a:tint val="37000"/>
                <a:satMod val="300000"/>
              </a:schemeClr>
            </a:gs>
            <a:gs pos="100000">
              <a:schemeClr val="accent1">
                <a:shade val="90000"/>
                <a:hueOff val="375112"/>
                <a:satOff val="-6927"/>
                <a:lumOff val="3212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400" kern="1200"/>
        </a:p>
      </dsp:txBody>
      <dsp:txXfrm>
        <a:off x="5533234" y="1394785"/>
        <a:ext cx="331979" cy="329323"/>
      </dsp:txXfrm>
    </dsp:sp>
    <dsp:sp modelId="{E4821ED6-44D0-4AE2-A42E-81AFE04B3D10}">
      <dsp:nvSpPr>
        <dsp:cNvPr id="0" name=""/>
        <dsp:cNvSpPr/>
      </dsp:nvSpPr>
      <dsp:spPr>
        <a:xfrm>
          <a:off x="6204340" y="821968"/>
          <a:ext cx="2213191" cy="1452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1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err="1" smtClean="0"/>
            <a:t>Algorithms</a:t>
          </a:r>
          <a:endParaRPr lang="de-DE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err="1" smtClean="0"/>
            <a:t>Pre-processing</a:t>
          </a:r>
          <a:r>
            <a:rPr lang="de-DE" sz="1400" kern="1200" dirty="0" smtClean="0"/>
            <a:t> </a:t>
          </a:r>
          <a:r>
            <a:rPr lang="de-DE" sz="1400" kern="1200" dirty="0" err="1" smtClean="0"/>
            <a:t>methods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High-level </a:t>
          </a:r>
          <a:r>
            <a:rPr lang="de-DE" sz="1400" kern="1200" dirty="0" err="1" smtClean="0"/>
            <a:t>methods</a:t>
          </a:r>
          <a:endParaRPr lang="de-DE" sz="1400" kern="1200" dirty="0"/>
        </a:p>
      </dsp:txBody>
      <dsp:txXfrm>
        <a:off x="6246880" y="864508"/>
        <a:ext cx="2128111" cy="1367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9F7D8-8A30-46C0-839F-992A9520E8B4}" type="datetimeFigureOut">
              <a:rPr lang="de-DE" smtClean="0"/>
              <a:t>05.05.2014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BA64-EDA8-41EA-858E-AF3F8B2C3B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802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8BA64-EDA8-41EA-858E-AF3F8B2C3B1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4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8BA64-EDA8-41EA-858E-AF3F8B2C3B1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4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05.05.2014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64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05.05.2014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34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05.05.2014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16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05.05.2014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33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05.05.2014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88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05.05.2014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22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05.05.2014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329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05.05.2014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21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05.05.2014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32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05.05.2014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89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05.05.2014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80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9C768-C76D-41E8-B4F6-DC80F98CA149}" type="datetimeFigureOut">
              <a:rPr lang="de-DE" smtClean="0"/>
              <a:t>05.05.2014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807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jpeg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7" Type="http://schemas.openxmlformats.org/officeDocument/2006/relationships/image" Target="../media/image134.jpe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085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 </a:t>
            </a: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0" y="2171700"/>
            <a:ext cx="9144000" cy="2179324"/>
            <a:chOff x="0" y="2171700"/>
            <a:chExt cx="9144000" cy="217932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217170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 </a:t>
              </a:r>
              <a:r>
                <a:rPr kumimoji="0" lang="de-DE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0" name="Gruppieren 9"/>
            <p:cNvGrpSpPr/>
            <p:nvPr/>
          </p:nvGrpSpPr>
          <p:grpSpPr>
            <a:xfrm>
              <a:off x="755576" y="2496878"/>
              <a:ext cx="8268754" cy="1549659"/>
              <a:chOff x="755576" y="2496878"/>
              <a:chExt cx="8268754" cy="1549659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44330" y="2496878"/>
                <a:ext cx="2880000" cy="1293626"/>
              </a:xfrm>
              <a:prstGeom prst="rect">
                <a:avLst/>
              </a:prstGeom>
            </p:spPr>
          </p:pic>
          <p:pic>
            <p:nvPicPr>
              <p:cNvPr id="8" name="Grafik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4330" y="2759578"/>
                <a:ext cx="3240000" cy="1024258"/>
              </a:xfrm>
              <a:prstGeom prst="rect">
                <a:avLst/>
              </a:prstGeom>
            </p:spPr>
          </p:pic>
          <p:pic>
            <p:nvPicPr>
              <p:cNvPr id="9" name="Grafik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5576" y="2496878"/>
                <a:ext cx="2160000" cy="1549659"/>
              </a:xfrm>
              <a:prstGeom prst="rect">
                <a:avLst/>
              </a:prstGeom>
            </p:spPr>
          </p:pic>
        </p:grpSp>
        <p:sp>
          <p:nvSpPr>
            <p:cNvPr id="11" name="Textfeld 10"/>
            <p:cNvSpPr txBox="1"/>
            <p:nvPr/>
          </p:nvSpPr>
          <p:spPr>
            <a:xfrm>
              <a:off x="1808682" y="4043247"/>
              <a:ext cx="6013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a)		                   b)			                           c)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07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331640" y="836712"/>
            <a:ext cx="6194206" cy="4099036"/>
            <a:chOff x="1331640" y="867103"/>
            <a:chExt cx="6194206" cy="4099036"/>
          </a:xfrm>
        </p:grpSpPr>
        <p:pic>
          <p:nvPicPr>
            <p:cNvPr id="3074" name="Picture 2" descr="C:\Users\andbraun\ShareFile\My Files &amp; Folders\Konferenzen\Jaise Capacitive\armrest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31640" y="867103"/>
              <a:ext cx="6194206" cy="409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Parallelogramm 1"/>
            <p:cNvSpPr/>
            <p:nvPr/>
          </p:nvSpPr>
          <p:spPr>
            <a:xfrm rot="8698147" flipV="1">
              <a:off x="1900911" y="982930"/>
              <a:ext cx="1856620" cy="813160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423611 w 659541"/>
                <a:gd name="connsiteY3" fmla="*/ 70180 h 78021"/>
                <a:gd name="connsiteX4" fmla="*/ 0 w 659541"/>
                <a:gd name="connsiteY4" fmla="*/ 78021 h 78021"/>
                <a:gd name="connsiteX0" fmla="*/ 0 w 594960"/>
                <a:gd name="connsiteY0" fmla="*/ 69239 h 69239"/>
                <a:gd name="connsiteX1" fmla="*/ 128199 w 594960"/>
                <a:gd name="connsiteY1" fmla="*/ 8446 h 69239"/>
                <a:gd name="connsiteX2" fmla="*/ 594960 w 594960"/>
                <a:gd name="connsiteY2" fmla="*/ 0 h 69239"/>
                <a:gd name="connsiteX3" fmla="*/ 423611 w 594960"/>
                <a:gd name="connsiteY3" fmla="*/ 61398 h 69239"/>
                <a:gd name="connsiteX4" fmla="*/ 0 w 594960"/>
                <a:gd name="connsiteY4" fmla="*/ 69239 h 69239"/>
                <a:gd name="connsiteX0" fmla="*/ 0 w 643406"/>
                <a:gd name="connsiteY0" fmla="*/ 73474 h 73474"/>
                <a:gd name="connsiteX1" fmla="*/ 176645 w 643406"/>
                <a:gd name="connsiteY1" fmla="*/ 844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43406"/>
                <a:gd name="connsiteY0" fmla="*/ 73474 h 73474"/>
                <a:gd name="connsiteX1" fmla="*/ 142711 w 643406"/>
                <a:gd name="connsiteY1" fmla="*/ 1583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21039"/>
                <a:gd name="connsiteY0" fmla="*/ 72967 h 72967"/>
                <a:gd name="connsiteX1" fmla="*/ 142711 w 621039"/>
                <a:gd name="connsiteY1" fmla="*/ 15329 h 72967"/>
                <a:gd name="connsiteX2" fmla="*/ 621039 w 621039"/>
                <a:gd name="connsiteY2" fmla="*/ 0 h 72967"/>
                <a:gd name="connsiteX3" fmla="*/ 472057 w 621039"/>
                <a:gd name="connsiteY3" fmla="*/ 60891 h 72967"/>
                <a:gd name="connsiteX4" fmla="*/ 0 w 621039"/>
                <a:gd name="connsiteY4" fmla="*/ 72967 h 72967"/>
                <a:gd name="connsiteX0" fmla="*/ 0 w 644644"/>
                <a:gd name="connsiteY0" fmla="*/ 74548 h 74548"/>
                <a:gd name="connsiteX1" fmla="*/ 166316 w 644644"/>
                <a:gd name="connsiteY1" fmla="*/ 15329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26899 w 644644"/>
                <a:gd name="connsiteY3" fmla="*/ 60709 h 74548"/>
                <a:gd name="connsiteX4" fmla="*/ 0 w 644644"/>
                <a:gd name="connsiteY4" fmla="*/ 74548 h 74548"/>
                <a:gd name="connsiteX0" fmla="*/ 673537 w 1318181"/>
                <a:gd name="connsiteY0" fmla="*/ 74548 h 74548"/>
                <a:gd name="connsiteX1" fmla="*/ 0 w 1318181"/>
                <a:gd name="connsiteY1" fmla="*/ 63651 h 74548"/>
                <a:gd name="connsiteX2" fmla="*/ 1318181 w 1318181"/>
                <a:gd name="connsiteY2" fmla="*/ 0 h 74548"/>
                <a:gd name="connsiteX3" fmla="*/ 1100436 w 1318181"/>
                <a:gd name="connsiteY3" fmla="*/ 60709 h 74548"/>
                <a:gd name="connsiteX4" fmla="*/ 673537 w 1318181"/>
                <a:gd name="connsiteY4" fmla="*/ 74548 h 74548"/>
                <a:gd name="connsiteX0" fmla="*/ 0 w 1480867"/>
                <a:gd name="connsiteY0" fmla="*/ 100836 h 100836"/>
                <a:gd name="connsiteX1" fmla="*/ 162686 w 1480867"/>
                <a:gd name="connsiteY1" fmla="*/ 63651 h 100836"/>
                <a:gd name="connsiteX2" fmla="*/ 1480867 w 1480867"/>
                <a:gd name="connsiteY2" fmla="*/ 0 h 100836"/>
                <a:gd name="connsiteX3" fmla="*/ 1263122 w 1480867"/>
                <a:gd name="connsiteY3" fmla="*/ 60709 h 100836"/>
                <a:gd name="connsiteX4" fmla="*/ 0 w 1480867"/>
                <a:gd name="connsiteY4" fmla="*/ 100836 h 100836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285062 w 1502807"/>
                <a:gd name="connsiteY3" fmla="*/ 60709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38419 w 1502807"/>
                <a:gd name="connsiteY3" fmla="*/ 42773 h 104121"/>
                <a:gd name="connsiteX4" fmla="*/ 0 w 1502807"/>
                <a:gd name="connsiteY4" fmla="*/ 104121 h 104121"/>
                <a:gd name="connsiteX0" fmla="*/ 0 w 1478391"/>
                <a:gd name="connsiteY0" fmla="*/ 98689 h 98689"/>
                <a:gd name="connsiteX1" fmla="*/ 160210 w 1478391"/>
                <a:gd name="connsiteY1" fmla="*/ 63651 h 98689"/>
                <a:gd name="connsiteX2" fmla="*/ 1478391 w 1478391"/>
                <a:gd name="connsiteY2" fmla="*/ 0 h 98689"/>
                <a:gd name="connsiteX3" fmla="*/ 1314003 w 1478391"/>
                <a:gd name="connsiteY3" fmla="*/ 42773 h 98689"/>
                <a:gd name="connsiteX4" fmla="*/ 0 w 1478391"/>
                <a:gd name="connsiteY4" fmla="*/ 98689 h 9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391" h="98689">
                  <a:moveTo>
                    <a:pt x="0" y="98689"/>
                  </a:moveTo>
                  <a:lnTo>
                    <a:pt x="160210" y="63651"/>
                  </a:lnTo>
                  <a:lnTo>
                    <a:pt x="1478391" y="0"/>
                  </a:lnTo>
                  <a:lnTo>
                    <a:pt x="1314003" y="42773"/>
                  </a:lnTo>
                  <a:lnTo>
                    <a:pt x="0" y="9868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8698147" flipV="1">
              <a:off x="2390578" y="1230438"/>
              <a:ext cx="1847293" cy="76008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423611 w 659541"/>
                <a:gd name="connsiteY3" fmla="*/ 70180 h 78021"/>
                <a:gd name="connsiteX4" fmla="*/ 0 w 659541"/>
                <a:gd name="connsiteY4" fmla="*/ 78021 h 78021"/>
                <a:gd name="connsiteX0" fmla="*/ 0 w 594960"/>
                <a:gd name="connsiteY0" fmla="*/ 69239 h 69239"/>
                <a:gd name="connsiteX1" fmla="*/ 128199 w 594960"/>
                <a:gd name="connsiteY1" fmla="*/ 8446 h 69239"/>
                <a:gd name="connsiteX2" fmla="*/ 594960 w 594960"/>
                <a:gd name="connsiteY2" fmla="*/ 0 h 69239"/>
                <a:gd name="connsiteX3" fmla="*/ 423611 w 594960"/>
                <a:gd name="connsiteY3" fmla="*/ 61398 h 69239"/>
                <a:gd name="connsiteX4" fmla="*/ 0 w 594960"/>
                <a:gd name="connsiteY4" fmla="*/ 69239 h 69239"/>
                <a:gd name="connsiteX0" fmla="*/ 0 w 643406"/>
                <a:gd name="connsiteY0" fmla="*/ 73474 h 73474"/>
                <a:gd name="connsiteX1" fmla="*/ 176645 w 643406"/>
                <a:gd name="connsiteY1" fmla="*/ 844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43406"/>
                <a:gd name="connsiteY0" fmla="*/ 73474 h 73474"/>
                <a:gd name="connsiteX1" fmla="*/ 142711 w 643406"/>
                <a:gd name="connsiteY1" fmla="*/ 1583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21039"/>
                <a:gd name="connsiteY0" fmla="*/ 72967 h 72967"/>
                <a:gd name="connsiteX1" fmla="*/ 142711 w 621039"/>
                <a:gd name="connsiteY1" fmla="*/ 15329 h 72967"/>
                <a:gd name="connsiteX2" fmla="*/ 621039 w 621039"/>
                <a:gd name="connsiteY2" fmla="*/ 0 h 72967"/>
                <a:gd name="connsiteX3" fmla="*/ 472057 w 621039"/>
                <a:gd name="connsiteY3" fmla="*/ 60891 h 72967"/>
                <a:gd name="connsiteX4" fmla="*/ 0 w 621039"/>
                <a:gd name="connsiteY4" fmla="*/ 72967 h 72967"/>
                <a:gd name="connsiteX0" fmla="*/ 0 w 644644"/>
                <a:gd name="connsiteY0" fmla="*/ 74548 h 74548"/>
                <a:gd name="connsiteX1" fmla="*/ 166316 w 644644"/>
                <a:gd name="connsiteY1" fmla="*/ 15329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26899 w 644644"/>
                <a:gd name="connsiteY3" fmla="*/ 60709 h 74548"/>
                <a:gd name="connsiteX4" fmla="*/ 0 w 644644"/>
                <a:gd name="connsiteY4" fmla="*/ 74548 h 74548"/>
                <a:gd name="connsiteX0" fmla="*/ 673537 w 1318181"/>
                <a:gd name="connsiteY0" fmla="*/ 74548 h 74548"/>
                <a:gd name="connsiteX1" fmla="*/ 0 w 1318181"/>
                <a:gd name="connsiteY1" fmla="*/ 63651 h 74548"/>
                <a:gd name="connsiteX2" fmla="*/ 1318181 w 1318181"/>
                <a:gd name="connsiteY2" fmla="*/ 0 h 74548"/>
                <a:gd name="connsiteX3" fmla="*/ 1100436 w 1318181"/>
                <a:gd name="connsiteY3" fmla="*/ 60709 h 74548"/>
                <a:gd name="connsiteX4" fmla="*/ 673537 w 1318181"/>
                <a:gd name="connsiteY4" fmla="*/ 74548 h 74548"/>
                <a:gd name="connsiteX0" fmla="*/ 0 w 1480867"/>
                <a:gd name="connsiteY0" fmla="*/ 100836 h 100836"/>
                <a:gd name="connsiteX1" fmla="*/ 162686 w 1480867"/>
                <a:gd name="connsiteY1" fmla="*/ 63651 h 100836"/>
                <a:gd name="connsiteX2" fmla="*/ 1480867 w 1480867"/>
                <a:gd name="connsiteY2" fmla="*/ 0 h 100836"/>
                <a:gd name="connsiteX3" fmla="*/ 1263122 w 1480867"/>
                <a:gd name="connsiteY3" fmla="*/ 60709 h 100836"/>
                <a:gd name="connsiteX4" fmla="*/ 0 w 1480867"/>
                <a:gd name="connsiteY4" fmla="*/ 100836 h 100836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285062 w 1502807"/>
                <a:gd name="connsiteY3" fmla="*/ 60709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202383 w 1502807"/>
                <a:gd name="connsiteY1" fmla="*/ 5140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470964"/>
                <a:gd name="connsiteY0" fmla="*/ 92248 h 92248"/>
                <a:gd name="connsiteX1" fmla="*/ 170540 w 1470964"/>
                <a:gd name="connsiteY1" fmla="*/ 51401 h 92248"/>
                <a:gd name="connsiteX2" fmla="*/ 1470964 w 1470964"/>
                <a:gd name="connsiteY2" fmla="*/ 0 h 92248"/>
                <a:gd name="connsiteX3" fmla="*/ 1275971 w 1470964"/>
                <a:gd name="connsiteY3" fmla="*/ 53572 h 92248"/>
                <a:gd name="connsiteX4" fmla="*/ 0 w 1470964"/>
                <a:gd name="connsiteY4" fmla="*/ 92248 h 92248"/>
                <a:gd name="connsiteX0" fmla="*/ 0 w 1470964"/>
                <a:gd name="connsiteY0" fmla="*/ 92248 h 92248"/>
                <a:gd name="connsiteX1" fmla="*/ 170540 w 1470964"/>
                <a:gd name="connsiteY1" fmla="*/ 51401 h 92248"/>
                <a:gd name="connsiteX2" fmla="*/ 1470964 w 1470964"/>
                <a:gd name="connsiteY2" fmla="*/ 0 h 92248"/>
                <a:gd name="connsiteX3" fmla="*/ 1290015 w 1470964"/>
                <a:gd name="connsiteY3" fmla="*/ 44542 h 92248"/>
                <a:gd name="connsiteX4" fmla="*/ 0 w 1470964"/>
                <a:gd name="connsiteY4" fmla="*/ 92248 h 9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964" h="92248">
                  <a:moveTo>
                    <a:pt x="0" y="92248"/>
                  </a:moveTo>
                  <a:lnTo>
                    <a:pt x="170540" y="51401"/>
                  </a:lnTo>
                  <a:lnTo>
                    <a:pt x="1470964" y="0"/>
                  </a:lnTo>
                  <a:lnTo>
                    <a:pt x="1290015" y="44542"/>
                  </a:lnTo>
                  <a:lnTo>
                    <a:pt x="0" y="922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Parallelogramm 1"/>
            <p:cNvSpPr/>
            <p:nvPr/>
          </p:nvSpPr>
          <p:spPr>
            <a:xfrm rot="10800000" flipV="1">
              <a:off x="3710817" y="1942034"/>
              <a:ext cx="3252748" cy="155829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652974"/>
                <a:gd name="connsiteY0" fmla="*/ 137443 h 137443"/>
                <a:gd name="connsiteX1" fmla="*/ 0 w 1652974"/>
                <a:gd name="connsiteY1" fmla="*/ 86712 h 137443"/>
                <a:gd name="connsiteX2" fmla="*/ 605418 w 1652974"/>
                <a:gd name="connsiteY2" fmla="*/ 0 h 137443"/>
                <a:gd name="connsiteX3" fmla="*/ 1652974 w 1652974"/>
                <a:gd name="connsiteY3" fmla="*/ 104240 h 137443"/>
                <a:gd name="connsiteX4" fmla="*/ 468894 w 1652974"/>
                <a:gd name="connsiteY4" fmla="*/ 137443 h 137443"/>
                <a:gd name="connsiteX0" fmla="*/ 4091137 w 5275217"/>
                <a:gd name="connsiteY0" fmla="*/ 137443 h 137443"/>
                <a:gd name="connsiteX1" fmla="*/ 0 w 5275217"/>
                <a:gd name="connsiteY1" fmla="*/ 105363 h 137443"/>
                <a:gd name="connsiteX2" fmla="*/ 4227661 w 5275217"/>
                <a:gd name="connsiteY2" fmla="*/ 0 h 137443"/>
                <a:gd name="connsiteX3" fmla="*/ 5275217 w 5275217"/>
                <a:gd name="connsiteY3" fmla="*/ 104240 h 137443"/>
                <a:gd name="connsiteX4" fmla="*/ 4091137 w 5275217"/>
                <a:gd name="connsiteY4" fmla="*/ 137443 h 137443"/>
                <a:gd name="connsiteX0" fmla="*/ 615742 w 5275217"/>
                <a:gd name="connsiteY0" fmla="*/ 241891 h 241891"/>
                <a:gd name="connsiteX1" fmla="*/ 0 w 5275217"/>
                <a:gd name="connsiteY1" fmla="*/ 105363 h 241891"/>
                <a:gd name="connsiteX2" fmla="*/ 4227661 w 5275217"/>
                <a:gd name="connsiteY2" fmla="*/ 0 h 241891"/>
                <a:gd name="connsiteX3" fmla="*/ 5275217 w 5275217"/>
                <a:gd name="connsiteY3" fmla="*/ 104240 h 241891"/>
                <a:gd name="connsiteX4" fmla="*/ 615742 w 5275217"/>
                <a:gd name="connsiteY4" fmla="*/ 241891 h 241891"/>
                <a:gd name="connsiteX0" fmla="*/ 0 w 4659475"/>
                <a:gd name="connsiteY0" fmla="*/ 282009 h 282009"/>
                <a:gd name="connsiteX1" fmla="*/ 816023 w 4659475"/>
                <a:gd name="connsiteY1" fmla="*/ 0 h 282009"/>
                <a:gd name="connsiteX2" fmla="*/ 3611919 w 4659475"/>
                <a:gd name="connsiteY2" fmla="*/ 40118 h 282009"/>
                <a:gd name="connsiteX3" fmla="*/ 4659475 w 4659475"/>
                <a:gd name="connsiteY3" fmla="*/ 144358 h 282009"/>
                <a:gd name="connsiteX4" fmla="*/ 0 w 4659475"/>
                <a:gd name="connsiteY4" fmla="*/ 282009 h 282009"/>
                <a:gd name="connsiteX0" fmla="*/ 0 w 4714543"/>
                <a:gd name="connsiteY0" fmla="*/ 78708 h 144358"/>
                <a:gd name="connsiteX1" fmla="*/ 871091 w 4714543"/>
                <a:gd name="connsiteY1" fmla="*/ 0 h 144358"/>
                <a:gd name="connsiteX2" fmla="*/ 3666987 w 4714543"/>
                <a:gd name="connsiteY2" fmla="*/ 40118 h 144358"/>
                <a:gd name="connsiteX3" fmla="*/ 4714543 w 4714543"/>
                <a:gd name="connsiteY3" fmla="*/ 144358 h 144358"/>
                <a:gd name="connsiteX4" fmla="*/ 0 w 4714543"/>
                <a:gd name="connsiteY4" fmla="*/ 78708 h 144358"/>
                <a:gd name="connsiteX0" fmla="*/ 0 w 4739018"/>
                <a:gd name="connsiteY0" fmla="*/ 74045 h 144358"/>
                <a:gd name="connsiteX1" fmla="*/ 895566 w 4739018"/>
                <a:gd name="connsiteY1" fmla="*/ 0 h 144358"/>
                <a:gd name="connsiteX2" fmla="*/ 3691462 w 4739018"/>
                <a:gd name="connsiteY2" fmla="*/ 40118 h 144358"/>
                <a:gd name="connsiteX3" fmla="*/ 4739018 w 4739018"/>
                <a:gd name="connsiteY3" fmla="*/ 144358 h 144358"/>
                <a:gd name="connsiteX4" fmla="*/ 0 w 4739018"/>
                <a:gd name="connsiteY4" fmla="*/ 74045 h 144358"/>
                <a:gd name="connsiteX0" fmla="*/ 0 w 3691462"/>
                <a:gd name="connsiteY0" fmla="*/ 74045 h 166740"/>
                <a:gd name="connsiteX1" fmla="*/ 895566 w 3691462"/>
                <a:gd name="connsiteY1" fmla="*/ 0 h 166740"/>
                <a:gd name="connsiteX2" fmla="*/ 3691462 w 3691462"/>
                <a:gd name="connsiteY2" fmla="*/ 40118 h 166740"/>
                <a:gd name="connsiteX3" fmla="*/ 1410469 w 3691462"/>
                <a:gd name="connsiteY3" fmla="*/ 166740 h 166740"/>
                <a:gd name="connsiteX4" fmla="*/ 0 w 3691462"/>
                <a:gd name="connsiteY4" fmla="*/ 74045 h 166740"/>
                <a:gd name="connsiteX0" fmla="*/ 0 w 2590104"/>
                <a:gd name="connsiteY0" fmla="*/ 74045 h 166740"/>
                <a:gd name="connsiteX1" fmla="*/ 895566 w 2590104"/>
                <a:gd name="connsiteY1" fmla="*/ 0 h 166740"/>
                <a:gd name="connsiteX2" fmla="*/ 2590104 w 2590104"/>
                <a:gd name="connsiteY2" fmla="*/ 51309 h 166740"/>
                <a:gd name="connsiteX3" fmla="*/ 1410469 w 2590104"/>
                <a:gd name="connsiteY3" fmla="*/ 166740 h 166740"/>
                <a:gd name="connsiteX4" fmla="*/ 0 w 2590104"/>
                <a:gd name="connsiteY4" fmla="*/ 74045 h 166740"/>
                <a:gd name="connsiteX0" fmla="*/ 0 w 2590104"/>
                <a:gd name="connsiteY0" fmla="*/ 96427 h 189122"/>
                <a:gd name="connsiteX1" fmla="*/ 1158668 w 2590104"/>
                <a:gd name="connsiteY1" fmla="*/ 0 h 189122"/>
                <a:gd name="connsiteX2" fmla="*/ 2590104 w 2590104"/>
                <a:gd name="connsiteY2" fmla="*/ 73691 h 189122"/>
                <a:gd name="connsiteX3" fmla="*/ 1410469 w 2590104"/>
                <a:gd name="connsiteY3" fmla="*/ 189122 h 189122"/>
                <a:gd name="connsiteX4" fmla="*/ 0 w 2590104"/>
                <a:gd name="connsiteY4" fmla="*/ 96427 h 189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104" h="189122">
                  <a:moveTo>
                    <a:pt x="0" y="96427"/>
                  </a:moveTo>
                  <a:lnTo>
                    <a:pt x="1158668" y="0"/>
                  </a:lnTo>
                  <a:lnTo>
                    <a:pt x="2590104" y="73691"/>
                  </a:lnTo>
                  <a:lnTo>
                    <a:pt x="1410469" y="189122"/>
                  </a:lnTo>
                  <a:lnTo>
                    <a:pt x="0" y="9642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Gerade Verbindung 12"/>
            <p:cNvCxnSpPr/>
            <p:nvPr/>
          </p:nvCxnSpPr>
          <p:spPr>
            <a:xfrm flipV="1">
              <a:off x="4118642" y="2151529"/>
              <a:ext cx="1828800" cy="68388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/>
          </p:nvCxnSpPr>
          <p:spPr>
            <a:xfrm flipV="1">
              <a:off x="4579684" y="2412787"/>
              <a:ext cx="1864524" cy="76840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>
              <a:off x="4487476" y="2159213"/>
              <a:ext cx="1759643" cy="99124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3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braun\ShareFile\My Files &amp; Folders\Konferenzen\Jaise Capacitive\box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0945" y="2098964"/>
            <a:ext cx="8125692" cy="39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m 1"/>
          <p:cNvSpPr/>
          <p:nvPr/>
        </p:nvSpPr>
        <p:spPr>
          <a:xfrm rot="10800000" flipV="1">
            <a:off x="1012130" y="2918049"/>
            <a:ext cx="2075866" cy="67143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2974" h="81489">
                <a:moveTo>
                  <a:pt x="468894" y="81489"/>
                </a:moveTo>
                <a:lnTo>
                  <a:pt x="0" y="30758"/>
                </a:lnTo>
                <a:lnTo>
                  <a:pt x="1113266" y="0"/>
                </a:lnTo>
                <a:lnTo>
                  <a:pt x="1652974" y="48286"/>
                </a:lnTo>
                <a:lnTo>
                  <a:pt x="468894" y="814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1"/>
          <p:cNvSpPr/>
          <p:nvPr/>
        </p:nvSpPr>
        <p:spPr>
          <a:xfrm rot="10800000" flipV="1">
            <a:off x="1874074" y="2418061"/>
            <a:ext cx="1856791" cy="58571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423387 w 1478529"/>
              <a:gd name="connsiteY0" fmla="*/ 71085 h 71085"/>
              <a:gd name="connsiteX1" fmla="*/ 0 w 1478529"/>
              <a:gd name="connsiteY1" fmla="*/ 26134 h 71085"/>
              <a:gd name="connsiteX2" fmla="*/ 1067759 w 1478529"/>
              <a:gd name="connsiteY2" fmla="*/ 0 h 71085"/>
              <a:gd name="connsiteX3" fmla="*/ 1478529 w 1478529"/>
              <a:gd name="connsiteY3" fmla="*/ 42506 h 71085"/>
              <a:gd name="connsiteX4" fmla="*/ 423387 w 1478529"/>
              <a:gd name="connsiteY4" fmla="*/ 71085 h 7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8529" h="71085">
                <a:moveTo>
                  <a:pt x="423387" y="71085"/>
                </a:moveTo>
                <a:lnTo>
                  <a:pt x="0" y="26134"/>
                </a:lnTo>
                <a:lnTo>
                  <a:pt x="1067759" y="0"/>
                </a:lnTo>
                <a:lnTo>
                  <a:pt x="1478529" y="42506"/>
                </a:lnTo>
                <a:lnTo>
                  <a:pt x="423387" y="7108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1"/>
          <p:cNvSpPr/>
          <p:nvPr/>
        </p:nvSpPr>
        <p:spPr>
          <a:xfrm rot="10800000" flipV="1">
            <a:off x="3039643" y="3263294"/>
            <a:ext cx="2180642" cy="73811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508867"/>
              <a:gd name="connsiteY0" fmla="*/ 83801 h 83801"/>
              <a:gd name="connsiteX1" fmla="*/ 0 w 1508867"/>
              <a:gd name="connsiteY1" fmla="*/ 28446 h 83801"/>
              <a:gd name="connsiteX2" fmla="*/ 1090513 w 1508867"/>
              <a:gd name="connsiteY2" fmla="*/ 0 h 83801"/>
              <a:gd name="connsiteX3" fmla="*/ 1508867 w 1508867"/>
              <a:gd name="connsiteY3" fmla="*/ 50598 h 83801"/>
              <a:gd name="connsiteX4" fmla="*/ 423387 w 1508867"/>
              <a:gd name="connsiteY4" fmla="*/ 83801 h 83801"/>
              <a:gd name="connsiteX0" fmla="*/ 423387 w 1508867"/>
              <a:gd name="connsiteY0" fmla="*/ 83801 h 83801"/>
              <a:gd name="connsiteX1" fmla="*/ 0 w 1508867"/>
              <a:gd name="connsiteY1" fmla="*/ 28446 h 83801"/>
              <a:gd name="connsiteX2" fmla="*/ 1060175 w 1508867"/>
              <a:gd name="connsiteY2" fmla="*/ 0 h 83801"/>
              <a:gd name="connsiteX3" fmla="*/ 1508867 w 1508867"/>
              <a:gd name="connsiteY3" fmla="*/ 50598 h 83801"/>
              <a:gd name="connsiteX4" fmla="*/ 423387 w 1508867"/>
              <a:gd name="connsiteY4" fmla="*/ 83801 h 83801"/>
              <a:gd name="connsiteX0" fmla="*/ 499233 w 1584713"/>
              <a:gd name="connsiteY0" fmla="*/ 83801 h 83801"/>
              <a:gd name="connsiteX1" fmla="*/ 0 w 1584713"/>
              <a:gd name="connsiteY1" fmla="*/ 28446 h 83801"/>
              <a:gd name="connsiteX2" fmla="*/ 1136021 w 1584713"/>
              <a:gd name="connsiteY2" fmla="*/ 0 h 83801"/>
              <a:gd name="connsiteX3" fmla="*/ 1584713 w 1584713"/>
              <a:gd name="connsiteY3" fmla="*/ 50598 h 83801"/>
              <a:gd name="connsiteX4" fmla="*/ 499233 w 1584713"/>
              <a:gd name="connsiteY4" fmla="*/ 83801 h 83801"/>
              <a:gd name="connsiteX0" fmla="*/ 499233 w 1584713"/>
              <a:gd name="connsiteY0" fmla="*/ 84957 h 84957"/>
              <a:gd name="connsiteX1" fmla="*/ 0 w 1584713"/>
              <a:gd name="connsiteY1" fmla="*/ 29602 h 84957"/>
              <a:gd name="connsiteX2" fmla="*/ 1113267 w 1584713"/>
              <a:gd name="connsiteY2" fmla="*/ 0 h 84957"/>
              <a:gd name="connsiteX3" fmla="*/ 1584713 w 1584713"/>
              <a:gd name="connsiteY3" fmla="*/ 51754 h 84957"/>
              <a:gd name="connsiteX4" fmla="*/ 499233 w 1584713"/>
              <a:gd name="connsiteY4" fmla="*/ 84957 h 84957"/>
              <a:gd name="connsiteX0" fmla="*/ 226188 w 1584713"/>
              <a:gd name="connsiteY0" fmla="*/ 90737 h 90737"/>
              <a:gd name="connsiteX1" fmla="*/ 0 w 1584713"/>
              <a:gd name="connsiteY1" fmla="*/ 29602 h 90737"/>
              <a:gd name="connsiteX2" fmla="*/ 1113267 w 1584713"/>
              <a:gd name="connsiteY2" fmla="*/ 0 h 90737"/>
              <a:gd name="connsiteX3" fmla="*/ 1584713 w 1584713"/>
              <a:gd name="connsiteY3" fmla="*/ 51754 h 90737"/>
              <a:gd name="connsiteX4" fmla="*/ 226188 w 1584713"/>
              <a:gd name="connsiteY4" fmla="*/ 90737 h 90737"/>
              <a:gd name="connsiteX0" fmla="*/ 461310 w 1819835"/>
              <a:gd name="connsiteY0" fmla="*/ 90737 h 90737"/>
              <a:gd name="connsiteX1" fmla="*/ 0 w 1819835"/>
              <a:gd name="connsiteY1" fmla="*/ 36538 h 90737"/>
              <a:gd name="connsiteX2" fmla="*/ 1348389 w 1819835"/>
              <a:gd name="connsiteY2" fmla="*/ 0 h 90737"/>
              <a:gd name="connsiteX3" fmla="*/ 1819835 w 1819835"/>
              <a:gd name="connsiteY3" fmla="*/ 51754 h 90737"/>
              <a:gd name="connsiteX4" fmla="*/ 461310 w 1819835"/>
              <a:gd name="connsiteY4" fmla="*/ 90737 h 90737"/>
              <a:gd name="connsiteX0" fmla="*/ 377880 w 1736405"/>
              <a:gd name="connsiteY0" fmla="*/ 90737 h 90737"/>
              <a:gd name="connsiteX1" fmla="*/ 0 w 1736405"/>
              <a:gd name="connsiteY1" fmla="*/ 33070 h 90737"/>
              <a:gd name="connsiteX2" fmla="*/ 1264959 w 1736405"/>
              <a:gd name="connsiteY2" fmla="*/ 0 h 90737"/>
              <a:gd name="connsiteX3" fmla="*/ 1736405 w 1736405"/>
              <a:gd name="connsiteY3" fmla="*/ 51754 h 90737"/>
              <a:gd name="connsiteX4" fmla="*/ 377880 w 1736405"/>
              <a:gd name="connsiteY4" fmla="*/ 90737 h 90737"/>
              <a:gd name="connsiteX0" fmla="*/ 438557 w 1736405"/>
              <a:gd name="connsiteY0" fmla="*/ 89581 h 89581"/>
              <a:gd name="connsiteX1" fmla="*/ 0 w 1736405"/>
              <a:gd name="connsiteY1" fmla="*/ 33070 h 89581"/>
              <a:gd name="connsiteX2" fmla="*/ 1264959 w 1736405"/>
              <a:gd name="connsiteY2" fmla="*/ 0 h 89581"/>
              <a:gd name="connsiteX3" fmla="*/ 1736405 w 1736405"/>
              <a:gd name="connsiteY3" fmla="*/ 51754 h 89581"/>
              <a:gd name="connsiteX4" fmla="*/ 438557 w 1736405"/>
              <a:gd name="connsiteY4" fmla="*/ 89581 h 8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6405" h="89581">
                <a:moveTo>
                  <a:pt x="438557" y="89581"/>
                </a:moveTo>
                <a:lnTo>
                  <a:pt x="0" y="33070"/>
                </a:lnTo>
                <a:lnTo>
                  <a:pt x="1264959" y="0"/>
                </a:lnTo>
                <a:lnTo>
                  <a:pt x="1736405" y="51754"/>
                </a:lnTo>
                <a:lnTo>
                  <a:pt x="438557" y="8958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arallelogramm 1"/>
          <p:cNvSpPr/>
          <p:nvPr/>
        </p:nvSpPr>
        <p:spPr>
          <a:xfrm rot="10800000" flipV="1">
            <a:off x="3815549" y="2751433"/>
            <a:ext cx="2037766" cy="63333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309618 w 1364760"/>
              <a:gd name="connsiteY0" fmla="*/ 72241 h 72241"/>
              <a:gd name="connsiteX1" fmla="*/ 0 w 1364760"/>
              <a:gd name="connsiteY1" fmla="*/ 24978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09618 w 1364760"/>
              <a:gd name="connsiteY4" fmla="*/ 72241 h 72241"/>
              <a:gd name="connsiteX0" fmla="*/ 567494 w 1622636"/>
              <a:gd name="connsiteY0" fmla="*/ 72241 h 72241"/>
              <a:gd name="connsiteX1" fmla="*/ 0 w 1622636"/>
              <a:gd name="connsiteY1" fmla="*/ 29602 h 72241"/>
              <a:gd name="connsiteX2" fmla="*/ 1173943 w 1622636"/>
              <a:gd name="connsiteY2" fmla="*/ 0 h 72241"/>
              <a:gd name="connsiteX3" fmla="*/ 1622636 w 1622636"/>
              <a:gd name="connsiteY3" fmla="*/ 43662 h 72241"/>
              <a:gd name="connsiteX4" fmla="*/ 567494 w 1622636"/>
              <a:gd name="connsiteY4" fmla="*/ 72241 h 72241"/>
              <a:gd name="connsiteX0" fmla="*/ 393049 w 1622636"/>
              <a:gd name="connsiteY0" fmla="*/ 76865 h 76865"/>
              <a:gd name="connsiteX1" fmla="*/ 0 w 1622636"/>
              <a:gd name="connsiteY1" fmla="*/ 29602 h 76865"/>
              <a:gd name="connsiteX2" fmla="*/ 1173943 w 1622636"/>
              <a:gd name="connsiteY2" fmla="*/ 0 h 76865"/>
              <a:gd name="connsiteX3" fmla="*/ 1622636 w 1622636"/>
              <a:gd name="connsiteY3" fmla="*/ 43662 h 76865"/>
              <a:gd name="connsiteX4" fmla="*/ 393049 w 1622636"/>
              <a:gd name="connsiteY4" fmla="*/ 76865 h 7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636" h="76865">
                <a:moveTo>
                  <a:pt x="393049" y="76865"/>
                </a:moveTo>
                <a:lnTo>
                  <a:pt x="0" y="29602"/>
                </a:lnTo>
                <a:lnTo>
                  <a:pt x="1173943" y="0"/>
                </a:lnTo>
                <a:lnTo>
                  <a:pt x="1622636" y="43662"/>
                </a:lnTo>
                <a:lnTo>
                  <a:pt x="393049" y="7686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arallelogramm 1"/>
          <p:cNvSpPr/>
          <p:nvPr/>
        </p:nvSpPr>
        <p:spPr>
          <a:xfrm rot="10800000" flipV="1">
            <a:off x="5223354" y="3652658"/>
            <a:ext cx="2218742" cy="8047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93049 h 93049"/>
              <a:gd name="connsiteX1" fmla="*/ 0 w 1607467"/>
              <a:gd name="connsiteY1" fmla="*/ 37694 h 93049"/>
              <a:gd name="connsiteX2" fmla="*/ 1136021 w 1607467"/>
              <a:gd name="connsiteY2" fmla="*/ 0 h 93049"/>
              <a:gd name="connsiteX3" fmla="*/ 1607467 w 1607467"/>
              <a:gd name="connsiteY3" fmla="*/ 56378 h 93049"/>
              <a:gd name="connsiteX4" fmla="*/ 423387 w 1607467"/>
              <a:gd name="connsiteY4" fmla="*/ 93049 h 93049"/>
              <a:gd name="connsiteX0" fmla="*/ 620586 w 1804666"/>
              <a:gd name="connsiteY0" fmla="*/ 93049 h 93049"/>
              <a:gd name="connsiteX1" fmla="*/ 0 w 1804666"/>
              <a:gd name="connsiteY1" fmla="*/ 36538 h 93049"/>
              <a:gd name="connsiteX2" fmla="*/ 1333220 w 1804666"/>
              <a:gd name="connsiteY2" fmla="*/ 0 h 93049"/>
              <a:gd name="connsiteX3" fmla="*/ 1804666 w 1804666"/>
              <a:gd name="connsiteY3" fmla="*/ 56378 h 93049"/>
              <a:gd name="connsiteX4" fmla="*/ 620586 w 1804666"/>
              <a:gd name="connsiteY4" fmla="*/ 93049 h 93049"/>
              <a:gd name="connsiteX0" fmla="*/ 362710 w 1804666"/>
              <a:gd name="connsiteY0" fmla="*/ 97673 h 97673"/>
              <a:gd name="connsiteX1" fmla="*/ 0 w 1804666"/>
              <a:gd name="connsiteY1" fmla="*/ 36538 h 97673"/>
              <a:gd name="connsiteX2" fmla="*/ 1333220 w 1804666"/>
              <a:gd name="connsiteY2" fmla="*/ 0 h 97673"/>
              <a:gd name="connsiteX3" fmla="*/ 1804666 w 1804666"/>
              <a:gd name="connsiteY3" fmla="*/ 56378 h 97673"/>
              <a:gd name="connsiteX4" fmla="*/ 362710 w 1804666"/>
              <a:gd name="connsiteY4" fmla="*/ 97673 h 97673"/>
              <a:gd name="connsiteX0" fmla="*/ 324787 w 1766743"/>
              <a:gd name="connsiteY0" fmla="*/ 97673 h 97673"/>
              <a:gd name="connsiteX1" fmla="*/ 0 w 1766743"/>
              <a:gd name="connsiteY1" fmla="*/ 35382 h 97673"/>
              <a:gd name="connsiteX2" fmla="*/ 1295297 w 1766743"/>
              <a:gd name="connsiteY2" fmla="*/ 0 h 97673"/>
              <a:gd name="connsiteX3" fmla="*/ 1766743 w 1766743"/>
              <a:gd name="connsiteY3" fmla="*/ 56378 h 97673"/>
              <a:gd name="connsiteX4" fmla="*/ 324787 w 1766743"/>
              <a:gd name="connsiteY4" fmla="*/ 97673 h 9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743" h="97673">
                <a:moveTo>
                  <a:pt x="324787" y="97673"/>
                </a:moveTo>
                <a:lnTo>
                  <a:pt x="0" y="35382"/>
                </a:lnTo>
                <a:lnTo>
                  <a:pt x="1295297" y="0"/>
                </a:lnTo>
                <a:lnTo>
                  <a:pt x="1766743" y="56378"/>
                </a:lnTo>
                <a:lnTo>
                  <a:pt x="324787" y="9767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arallelogramm 1"/>
          <p:cNvSpPr/>
          <p:nvPr/>
        </p:nvSpPr>
        <p:spPr>
          <a:xfrm rot="10800000" flipV="1">
            <a:off x="5947838" y="3068105"/>
            <a:ext cx="1847266" cy="6904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309618 w 1364760"/>
              <a:gd name="connsiteY0" fmla="*/ 72241 h 72241"/>
              <a:gd name="connsiteX1" fmla="*/ 0 w 1364760"/>
              <a:gd name="connsiteY1" fmla="*/ 24978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09618 w 1364760"/>
              <a:gd name="connsiteY4" fmla="*/ 72241 h 72241"/>
              <a:gd name="connsiteX0" fmla="*/ 567494 w 1622636"/>
              <a:gd name="connsiteY0" fmla="*/ 72241 h 72241"/>
              <a:gd name="connsiteX1" fmla="*/ 0 w 1622636"/>
              <a:gd name="connsiteY1" fmla="*/ 29602 h 72241"/>
              <a:gd name="connsiteX2" fmla="*/ 1173943 w 1622636"/>
              <a:gd name="connsiteY2" fmla="*/ 0 h 72241"/>
              <a:gd name="connsiteX3" fmla="*/ 1622636 w 1622636"/>
              <a:gd name="connsiteY3" fmla="*/ 43662 h 72241"/>
              <a:gd name="connsiteX4" fmla="*/ 567494 w 1622636"/>
              <a:gd name="connsiteY4" fmla="*/ 72241 h 72241"/>
              <a:gd name="connsiteX0" fmla="*/ 393049 w 1622636"/>
              <a:gd name="connsiteY0" fmla="*/ 76865 h 76865"/>
              <a:gd name="connsiteX1" fmla="*/ 0 w 1622636"/>
              <a:gd name="connsiteY1" fmla="*/ 29602 h 76865"/>
              <a:gd name="connsiteX2" fmla="*/ 1173943 w 1622636"/>
              <a:gd name="connsiteY2" fmla="*/ 0 h 76865"/>
              <a:gd name="connsiteX3" fmla="*/ 1622636 w 1622636"/>
              <a:gd name="connsiteY3" fmla="*/ 43662 h 76865"/>
              <a:gd name="connsiteX4" fmla="*/ 393049 w 1622636"/>
              <a:gd name="connsiteY4" fmla="*/ 76865 h 76865"/>
              <a:gd name="connsiteX0" fmla="*/ 393049 w 1622636"/>
              <a:gd name="connsiteY0" fmla="*/ 83801 h 83801"/>
              <a:gd name="connsiteX1" fmla="*/ 0 w 1622636"/>
              <a:gd name="connsiteY1" fmla="*/ 36538 h 83801"/>
              <a:gd name="connsiteX2" fmla="*/ 1234620 w 1622636"/>
              <a:gd name="connsiteY2" fmla="*/ 0 h 83801"/>
              <a:gd name="connsiteX3" fmla="*/ 1622636 w 1622636"/>
              <a:gd name="connsiteY3" fmla="*/ 50598 h 83801"/>
              <a:gd name="connsiteX4" fmla="*/ 393049 w 1622636"/>
              <a:gd name="connsiteY4" fmla="*/ 83801 h 83801"/>
              <a:gd name="connsiteX0" fmla="*/ 241357 w 1470944"/>
              <a:gd name="connsiteY0" fmla="*/ 83801 h 83801"/>
              <a:gd name="connsiteX1" fmla="*/ 0 w 1470944"/>
              <a:gd name="connsiteY1" fmla="*/ 30758 h 83801"/>
              <a:gd name="connsiteX2" fmla="*/ 1082928 w 1470944"/>
              <a:gd name="connsiteY2" fmla="*/ 0 h 83801"/>
              <a:gd name="connsiteX3" fmla="*/ 1470944 w 1470944"/>
              <a:gd name="connsiteY3" fmla="*/ 50598 h 83801"/>
              <a:gd name="connsiteX4" fmla="*/ 241357 w 1470944"/>
              <a:gd name="connsiteY4" fmla="*/ 83801 h 8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944" h="83801">
                <a:moveTo>
                  <a:pt x="241357" y="83801"/>
                </a:moveTo>
                <a:lnTo>
                  <a:pt x="0" y="30758"/>
                </a:lnTo>
                <a:lnTo>
                  <a:pt x="1082928" y="0"/>
                </a:lnTo>
                <a:lnTo>
                  <a:pt x="1470944" y="50598"/>
                </a:lnTo>
                <a:lnTo>
                  <a:pt x="241357" y="8380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2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90945" y="2098964"/>
            <a:ext cx="8125692" cy="3969327"/>
            <a:chOff x="290945" y="2098964"/>
            <a:chExt cx="8125692" cy="3969327"/>
          </a:xfrm>
        </p:grpSpPr>
        <p:pic>
          <p:nvPicPr>
            <p:cNvPr id="4098" name="Picture 2" descr="C:\Users\andbraun\ShareFile\My Files &amp; Folders\Konferenzen\Jaise Capacitive\bo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90945" y="2098964"/>
              <a:ext cx="8125692" cy="3969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Parallelogramm 1"/>
            <p:cNvSpPr/>
            <p:nvPr/>
          </p:nvSpPr>
          <p:spPr>
            <a:xfrm rot="10800000" flipV="1">
              <a:off x="1012130" y="2457010"/>
              <a:ext cx="6624813" cy="1993088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652974"/>
                <a:gd name="connsiteY0" fmla="*/ 137443 h 137443"/>
                <a:gd name="connsiteX1" fmla="*/ 0 w 1652974"/>
                <a:gd name="connsiteY1" fmla="*/ 86712 h 137443"/>
                <a:gd name="connsiteX2" fmla="*/ 605418 w 1652974"/>
                <a:gd name="connsiteY2" fmla="*/ 0 h 137443"/>
                <a:gd name="connsiteX3" fmla="*/ 1652974 w 1652974"/>
                <a:gd name="connsiteY3" fmla="*/ 104240 h 137443"/>
                <a:gd name="connsiteX4" fmla="*/ 468894 w 1652974"/>
                <a:gd name="connsiteY4" fmla="*/ 137443 h 137443"/>
                <a:gd name="connsiteX0" fmla="*/ 4091137 w 5275217"/>
                <a:gd name="connsiteY0" fmla="*/ 137443 h 137443"/>
                <a:gd name="connsiteX1" fmla="*/ 0 w 5275217"/>
                <a:gd name="connsiteY1" fmla="*/ 105363 h 137443"/>
                <a:gd name="connsiteX2" fmla="*/ 4227661 w 5275217"/>
                <a:gd name="connsiteY2" fmla="*/ 0 h 137443"/>
                <a:gd name="connsiteX3" fmla="*/ 5275217 w 5275217"/>
                <a:gd name="connsiteY3" fmla="*/ 104240 h 137443"/>
                <a:gd name="connsiteX4" fmla="*/ 4091137 w 5275217"/>
                <a:gd name="connsiteY4" fmla="*/ 137443 h 137443"/>
                <a:gd name="connsiteX0" fmla="*/ 615742 w 5275217"/>
                <a:gd name="connsiteY0" fmla="*/ 241891 h 241891"/>
                <a:gd name="connsiteX1" fmla="*/ 0 w 5275217"/>
                <a:gd name="connsiteY1" fmla="*/ 105363 h 241891"/>
                <a:gd name="connsiteX2" fmla="*/ 4227661 w 5275217"/>
                <a:gd name="connsiteY2" fmla="*/ 0 h 241891"/>
                <a:gd name="connsiteX3" fmla="*/ 5275217 w 5275217"/>
                <a:gd name="connsiteY3" fmla="*/ 104240 h 241891"/>
                <a:gd name="connsiteX4" fmla="*/ 615742 w 5275217"/>
                <a:gd name="connsiteY4" fmla="*/ 241891 h 2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5217" h="241891">
                  <a:moveTo>
                    <a:pt x="615742" y="241891"/>
                  </a:moveTo>
                  <a:lnTo>
                    <a:pt x="0" y="105363"/>
                  </a:lnTo>
                  <a:lnTo>
                    <a:pt x="4227661" y="0"/>
                  </a:lnTo>
                  <a:lnTo>
                    <a:pt x="5275217" y="104240"/>
                  </a:lnTo>
                  <a:lnTo>
                    <a:pt x="615742" y="24189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9"/>
            <p:cNvCxnSpPr/>
            <p:nvPr/>
          </p:nvCxnSpPr>
          <p:spPr>
            <a:xfrm>
              <a:off x="1598279" y="2820040"/>
              <a:ext cx="5793761" cy="1052713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2627784" y="2636913"/>
              <a:ext cx="1436831" cy="1101608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flipV="1">
              <a:off x="4644008" y="2956519"/>
              <a:ext cx="1152128" cy="110161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421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580370" y="1"/>
            <a:ext cx="3755115" cy="5733256"/>
            <a:chOff x="2580370" y="1"/>
            <a:chExt cx="3755115" cy="5733256"/>
          </a:xfrm>
        </p:grpSpPr>
        <p:pic>
          <p:nvPicPr>
            <p:cNvPr id="5122" name="Picture 2" descr="C:\Users\andbraun\ShareFile\My Files &amp; Folders\Konferenzen\Jaise Capacitive\chai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80370" y="1"/>
              <a:ext cx="3755115" cy="5733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Parallelogramm 1"/>
            <p:cNvSpPr/>
            <p:nvPr/>
          </p:nvSpPr>
          <p:spPr>
            <a:xfrm rot="10800000" flipV="1">
              <a:off x="3178899" y="302578"/>
              <a:ext cx="1520428" cy="8048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689" h="97678">
                  <a:moveTo>
                    <a:pt x="0" y="35318"/>
                  </a:moveTo>
                  <a:lnTo>
                    <a:pt x="70455" y="0"/>
                  </a:lnTo>
                  <a:lnTo>
                    <a:pt x="1210689" y="58639"/>
                  </a:lnTo>
                  <a:lnTo>
                    <a:pt x="1116662" y="97678"/>
                  </a:lnTo>
                  <a:lnTo>
                    <a:pt x="0" y="3531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Parallelogramm 1"/>
            <p:cNvSpPr/>
            <p:nvPr/>
          </p:nvSpPr>
          <p:spPr>
            <a:xfrm rot="10532987" flipV="1">
              <a:off x="3401145" y="980728"/>
              <a:ext cx="1435764" cy="75403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0915"/>
                <a:gd name="connsiteY0" fmla="*/ 35318 h 97678"/>
                <a:gd name="connsiteX1" fmla="*/ 70455 w 1230915"/>
                <a:gd name="connsiteY1" fmla="*/ 0 h 97678"/>
                <a:gd name="connsiteX2" fmla="*/ 1230915 w 1230915"/>
                <a:gd name="connsiteY2" fmla="*/ 59667 h 97678"/>
                <a:gd name="connsiteX3" fmla="*/ 1116662 w 1230915"/>
                <a:gd name="connsiteY3" fmla="*/ 97678 h 97678"/>
                <a:gd name="connsiteX4" fmla="*/ 0 w 1230915"/>
                <a:gd name="connsiteY4" fmla="*/ 35318 h 97678"/>
                <a:gd name="connsiteX0" fmla="*/ 0 w 1230915"/>
                <a:gd name="connsiteY0" fmla="*/ 35318 h 96651"/>
                <a:gd name="connsiteX1" fmla="*/ 70455 w 1230915"/>
                <a:gd name="connsiteY1" fmla="*/ 0 h 96651"/>
                <a:gd name="connsiteX2" fmla="*/ 1230915 w 1230915"/>
                <a:gd name="connsiteY2" fmla="*/ 59667 h 96651"/>
                <a:gd name="connsiteX3" fmla="*/ 1170597 w 1230915"/>
                <a:gd name="connsiteY3" fmla="*/ 96651 h 96651"/>
                <a:gd name="connsiteX4" fmla="*/ 0 w 1230915"/>
                <a:gd name="connsiteY4" fmla="*/ 35318 h 96651"/>
                <a:gd name="connsiteX0" fmla="*/ 0 w 1230915"/>
                <a:gd name="connsiteY0" fmla="*/ 35318 h 96651"/>
                <a:gd name="connsiteX1" fmla="*/ 97423 w 1230915"/>
                <a:gd name="connsiteY1" fmla="*/ 0 h 96651"/>
                <a:gd name="connsiteX2" fmla="*/ 1230915 w 1230915"/>
                <a:gd name="connsiteY2" fmla="*/ 59667 h 96651"/>
                <a:gd name="connsiteX3" fmla="*/ 1170597 w 1230915"/>
                <a:gd name="connsiteY3" fmla="*/ 96651 h 96651"/>
                <a:gd name="connsiteX4" fmla="*/ 0 w 1230915"/>
                <a:gd name="connsiteY4" fmla="*/ 35318 h 96651"/>
                <a:gd name="connsiteX0" fmla="*/ 0 w 1203948"/>
                <a:gd name="connsiteY0" fmla="*/ 37373 h 96651"/>
                <a:gd name="connsiteX1" fmla="*/ 70456 w 1203948"/>
                <a:gd name="connsiteY1" fmla="*/ 0 h 96651"/>
                <a:gd name="connsiteX2" fmla="*/ 1203948 w 1203948"/>
                <a:gd name="connsiteY2" fmla="*/ 59667 h 96651"/>
                <a:gd name="connsiteX3" fmla="*/ 1143630 w 1203948"/>
                <a:gd name="connsiteY3" fmla="*/ 96651 h 96651"/>
                <a:gd name="connsiteX4" fmla="*/ 0 w 1203948"/>
                <a:gd name="connsiteY4" fmla="*/ 37373 h 96651"/>
                <a:gd name="connsiteX0" fmla="*/ 0 w 1190465"/>
                <a:gd name="connsiteY0" fmla="*/ 34290 h 96651"/>
                <a:gd name="connsiteX1" fmla="*/ 56973 w 1190465"/>
                <a:gd name="connsiteY1" fmla="*/ 0 h 96651"/>
                <a:gd name="connsiteX2" fmla="*/ 1190465 w 1190465"/>
                <a:gd name="connsiteY2" fmla="*/ 59667 h 96651"/>
                <a:gd name="connsiteX3" fmla="*/ 1130147 w 1190465"/>
                <a:gd name="connsiteY3" fmla="*/ 96651 h 96651"/>
                <a:gd name="connsiteX4" fmla="*/ 0 w 1190465"/>
                <a:gd name="connsiteY4" fmla="*/ 34290 h 96651"/>
                <a:gd name="connsiteX0" fmla="*/ 0 w 1143272"/>
                <a:gd name="connsiteY0" fmla="*/ 34290 h 96651"/>
                <a:gd name="connsiteX1" fmla="*/ 56973 w 1143272"/>
                <a:gd name="connsiteY1" fmla="*/ 0 h 96651"/>
                <a:gd name="connsiteX2" fmla="*/ 1143272 w 1143272"/>
                <a:gd name="connsiteY2" fmla="*/ 56584 h 96651"/>
                <a:gd name="connsiteX3" fmla="*/ 1130147 w 1143272"/>
                <a:gd name="connsiteY3" fmla="*/ 96651 h 96651"/>
                <a:gd name="connsiteX4" fmla="*/ 0 w 1143272"/>
                <a:gd name="connsiteY4" fmla="*/ 34290 h 96651"/>
                <a:gd name="connsiteX0" fmla="*/ 0 w 1143272"/>
                <a:gd name="connsiteY0" fmla="*/ 34290 h 91513"/>
                <a:gd name="connsiteX1" fmla="*/ 56973 w 1143272"/>
                <a:gd name="connsiteY1" fmla="*/ 0 h 91513"/>
                <a:gd name="connsiteX2" fmla="*/ 1143272 w 1143272"/>
                <a:gd name="connsiteY2" fmla="*/ 56584 h 91513"/>
                <a:gd name="connsiteX3" fmla="*/ 1096437 w 1143272"/>
                <a:gd name="connsiteY3" fmla="*/ 91513 h 91513"/>
                <a:gd name="connsiteX4" fmla="*/ 0 w 1143272"/>
                <a:gd name="connsiteY4" fmla="*/ 34290 h 9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272" h="91513">
                  <a:moveTo>
                    <a:pt x="0" y="34290"/>
                  </a:moveTo>
                  <a:lnTo>
                    <a:pt x="56973" y="0"/>
                  </a:lnTo>
                  <a:lnTo>
                    <a:pt x="1143272" y="56584"/>
                  </a:lnTo>
                  <a:lnTo>
                    <a:pt x="1096437" y="91513"/>
                  </a:lnTo>
                  <a:lnTo>
                    <a:pt x="0" y="3429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Parallelogramm 1"/>
            <p:cNvSpPr/>
            <p:nvPr/>
          </p:nvSpPr>
          <p:spPr>
            <a:xfrm rot="10583673" flipV="1">
              <a:off x="3537669" y="1610759"/>
              <a:ext cx="1388403" cy="77573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170238"/>
                <a:gd name="connsiteY0" fmla="*/ 35318 h 97678"/>
                <a:gd name="connsiteX1" fmla="*/ 70455 w 1170238"/>
                <a:gd name="connsiteY1" fmla="*/ 0 h 97678"/>
                <a:gd name="connsiteX2" fmla="*/ 1170238 w 1170238"/>
                <a:gd name="connsiteY2" fmla="*/ 60694 h 97678"/>
                <a:gd name="connsiteX3" fmla="*/ 1116662 w 1170238"/>
                <a:gd name="connsiteY3" fmla="*/ 97678 h 97678"/>
                <a:gd name="connsiteX4" fmla="*/ 0 w 1170238"/>
                <a:gd name="connsiteY4" fmla="*/ 35318 h 97678"/>
                <a:gd name="connsiteX0" fmla="*/ 0 w 1170238"/>
                <a:gd name="connsiteY0" fmla="*/ 35318 h 99733"/>
                <a:gd name="connsiteX1" fmla="*/ 70455 w 1170238"/>
                <a:gd name="connsiteY1" fmla="*/ 0 h 99733"/>
                <a:gd name="connsiteX2" fmla="*/ 1170238 w 1170238"/>
                <a:gd name="connsiteY2" fmla="*/ 60694 h 99733"/>
                <a:gd name="connsiteX3" fmla="*/ 1069469 w 1170238"/>
                <a:gd name="connsiteY3" fmla="*/ 99733 h 99733"/>
                <a:gd name="connsiteX4" fmla="*/ 0 w 1170238"/>
                <a:gd name="connsiteY4" fmla="*/ 35318 h 99733"/>
                <a:gd name="connsiteX0" fmla="*/ 0 w 1109561"/>
                <a:gd name="connsiteY0" fmla="*/ 40456 h 99733"/>
                <a:gd name="connsiteX1" fmla="*/ 9778 w 1109561"/>
                <a:gd name="connsiteY1" fmla="*/ 0 h 99733"/>
                <a:gd name="connsiteX2" fmla="*/ 1109561 w 1109561"/>
                <a:gd name="connsiteY2" fmla="*/ 60694 h 99733"/>
                <a:gd name="connsiteX3" fmla="*/ 1008792 w 1109561"/>
                <a:gd name="connsiteY3" fmla="*/ 99733 h 99733"/>
                <a:gd name="connsiteX4" fmla="*/ 0 w 1109561"/>
                <a:gd name="connsiteY4" fmla="*/ 40456 h 99733"/>
                <a:gd name="connsiteX0" fmla="*/ 0 w 1109561"/>
                <a:gd name="connsiteY0" fmla="*/ 39428 h 98705"/>
                <a:gd name="connsiteX1" fmla="*/ 36745 w 1109561"/>
                <a:gd name="connsiteY1" fmla="*/ 0 h 98705"/>
                <a:gd name="connsiteX2" fmla="*/ 1109561 w 1109561"/>
                <a:gd name="connsiteY2" fmla="*/ 59666 h 98705"/>
                <a:gd name="connsiteX3" fmla="*/ 1008792 w 1109561"/>
                <a:gd name="connsiteY3" fmla="*/ 98705 h 98705"/>
                <a:gd name="connsiteX4" fmla="*/ 0 w 1109561"/>
                <a:gd name="connsiteY4" fmla="*/ 39428 h 98705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0 w 1109561"/>
                <a:gd name="connsiteY4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903441 w 1109561"/>
                <a:gd name="connsiteY4" fmla="*/ 91064 h 100760"/>
                <a:gd name="connsiteX5" fmla="*/ 0 w 1109561"/>
                <a:gd name="connsiteY5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937150 w 1109561"/>
                <a:gd name="connsiteY4" fmla="*/ 94147 h 100760"/>
                <a:gd name="connsiteX5" fmla="*/ 0 w 1109561"/>
                <a:gd name="connsiteY5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78729 w 1109561"/>
                <a:gd name="connsiteY3" fmla="*/ 80788 h 100760"/>
                <a:gd name="connsiteX4" fmla="*/ 1055986 w 1109561"/>
                <a:gd name="connsiteY4" fmla="*/ 100760 h 100760"/>
                <a:gd name="connsiteX5" fmla="*/ 937150 w 1109561"/>
                <a:gd name="connsiteY5" fmla="*/ 94147 h 100760"/>
                <a:gd name="connsiteX6" fmla="*/ 0 w 1109561"/>
                <a:gd name="connsiteY6" fmla="*/ 39428 h 100760"/>
                <a:gd name="connsiteX0" fmla="*/ 0 w 1109561"/>
                <a:gd name="connsiteY0" fmla="*/ 39428 h 94147"/>
                <a:gd name="connsiteX1" fmla="*/ 36745 w 1109561"/>
                <a:gd name="connsiteY1" fmla="*/ 0 h 94147"/>
                <a:gd name="connsiteX2" fmla="*/ 1109561 w 1109561"/>
                <a:gd name="connsiteY2" fmla="*/ 59666 h 94147"/>
                <a:gd name="connsiteX3" fmla="*/ 1078729 w 1109561"/>
                <a:gd name="connsiteY3" fmla="*/ 80788 h 94147"/>
                <a:gd name="connsiteX4" fmla="*/ 1035761 w 1109561"/>
                <a:gd name="connsiteY4" fmla="*/ 89457 h 94147"/>
                <a:gd name="connsiteX5" fmla="*/ 937150 w 1109561"/>
                <a:gd name="connsiteY5" fmla="*/ 94147 h 94147"/>
                <a:gd name="connsiteX6" fmla="*/ 0 w 1109561"/>
                <a:gd name="connsiteY6" fmla="*/ 39428 h 94147"/>
                <a:gd name="connsiteX0" fmla="*/ 0 w 1109561"/>
                <a:gd name="connsiteY0" fmla="*/ 39428 h 94147"/>
                <a:gd name="connsiteX1" fmla="*/ 36745 w 1109561"/>
                <a:gd name="connsiteY1" fmla="*/ 0 h 94147"/>
                <a:gd name="connsiteX2" fmla="*/ 1109561 w 1109561"/>
                <a:gd name="connsiteY2" fmla="*/ 59666 h 94147"/>
                <a:gd name="connsiteX3" fmla="*/ 1078729 w 1109561"/>
                <a:gd name="connsiteY3" fmla="*/ 80788 h 94147"/>
                <a:gd name="connsiteX4" fmla="*/ 1007756 w 1109561"/>
                <a:gd name="connsiteY4" fmla="*/ 87018 h 94147"/>
                <a:gd name="connsiteX5" fmla="*/ 937150 w 1109561"/>
                <a:gd name="connsiteY5" fmla="*/ 94147 h 94147"/>
                <a:gd name="connsiteX6" fmla="*/ 0 w 1109561"/>
                <a:gd name="connsiteY6" fmla="*/ 39428 h 94147"/>
                <a:gd name="connsiteX0" fmla="*/ 0 w 1105560"/>
                <a:gd name="connsiteY0" fmla="*/ 34550 h 94147"/>
                <a:gd name="connsiteX1" fmla="*/ 32744 w 1105560"/>
                <a:gd name="connsiteY1" fmla="*/ 0 h 94147"/>
                <a:gd name="connsiteX2" fmla="*/ 1105560 w 1105560"/>
                <a:gd name="connsiteY2" fmla="*/ 59666 h 94147"/>
                <a:gd name="connsiteX3" fmla="*/ 1074728 w 1105560"/>
                <a:gd name="connsiteY3" fmla="*/ 80788 h 94147"/>
                <a:gd name="connsiteX4" fmla="*/ 1003755 w 1105560"/>
                <a:gd name="connsiteY4" fmla="*/ 87018 h 94147"/>
                <a:gd name="connsiteX5" fmla="*/ 933149 w 1105560"/>
                <a:gd name="connsiteY5" fmla="*/ 94147 h 94147"/>
                <a:gd name="connsiteX6" fmla="*/ 0 w 1105560"/>
                <a:gd name="connsiteY6" fmla="*/ 34550 h 94147"/>
                <a:gd name="connsiteX0" fmla="*/ 0 w 1105560"/>
                <a:gd name="connsiteY0" fmla="*/ 34550 h 94147"/>
                <a:gd name="connsiteX1" fmla="*/ 60748 w 1105560"/>
                <a:gd name="connsiteY1" fmla="*/ 0 h 94147"/>
                <a:gd name="connsiteX2" fmla="*/ 1105560 w 1105560"/>
                <a:gd name="connsiteY2" fmla="*/ 59666 h 94147"/>
                <a:gd name="connsiteX3" fmla="*/ 1074728 w 1105560"/>
                <a:gd name="connsiteY3" fmla="*/ 80788 h 94147"/>
                <a:gd name="connsiteX4" fmla="*/ 1003755 w 1105560"/>
                <a:gd name="connsiteY4" fmla="*/ 87018 h 94147"/>
                <a:gd name="connsiteX5" fmla="*/ 933149 w 1105560"/>
                <a:gd name="connsiteY5" fmla="*/ 94147 h 94147"/>
                <a:gd name="connsiteX6" fmla="*/ 0 w 1105560"/>
                <a:gd name="connsiteY6" fmla="*/ 34550 h 9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5560" h="94147">
                  <a:moveTo>
                    <a:pt x="0" y="34550"/>
                  </a:moveTo>
                  <a:lnTo>
                    <a:pt x="60748" y="0"/>
                  </a:lnTo>
                  <a:lnTo>
                    <a:pt x="1105560" y="59666"/>
                  </a:lnTo>
                  <a:cubicBezTo>
                    <a:pt x="1097530" y="67734"/>
                    <a:pt x="1082758" y="72720"/>
                    <a:pt x="1074728" y="80788"/>
                  </a:cubicBezTo>
                  <a:lnTo>
                    <a:pt x="1003755" y="87018"/>
                  </a:lnTo>
                  <a:lnTo>
                    <a:pt x="933149" y="94147"/>
                  </a:lnTo>
                  <a:lnTo>
                    <a:pt x="0" y="3455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arallelogramm 1"/>
            <p:cNvSpPr/>
            <p:nvPr/>
          </p:nvSpPr>
          <p:spPr>
            <a:xfrm rot="10800000" flipV="1">
              <a:off x="4460874" y="2708920"/>
              <a:ext cx="1606703" cy="86512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702" h="104996">
                  <a:moveTo>
                    <a:pt x="0" y="16417"/>
                  </a:moveTo>
                  <a:lnTo>
                    <a:pt x="238483" y="0"/>
                  </a:lnTo>
                  <a:lnTo>
                    <a:pt x="1286702" y="83640"/>
                  </a:lnTo>
                  <a:lnTo>
                    <a:pt x="1024647" y="104996"/>
                  </a:lnTo>
                  <a:lnTo>
                    <a:pt x="0" y="1641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Parallelogramm 1"/>
            <p:cNvSpPr/>
            <p:nvPr/>
          </p:nvSpPr>
          <p:spPr>
            <a:xfrm rot="10800000" flipV="1">
              <a:off x="4491677" y="2343575"/>
              <a:ext cx="942650" cy="50840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615" h="61703">
                  <a:moveTo>
                    <a:pt x="0" y="32271"/>
                  </a:moveTo>
                  <a:lnTo>
                    <a:pt x="386508" y="0"/>
                  </a:lnTo>
                  <a:lnTo>
                    <a:pt x="750615" y="30591"/>
                  </a:lnTo>
                  <a:lnTo>
                    <a:pt x="388543" y="61703"/>
                  </a:lnTo>
                  <a:lnTo>
                    <a:pt x="0" y="322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Parallelogramm 1"/>
            <p:cNvSpPr/>
            <p:nvPr/>
          </p:nvSpPr>
          <p:spPr>
            <a:xfrm rot="10800000" flipV="1">
              <a:off x="4210498" y="2663379"/>
              <a:ext cx="603656" cy="43150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26610"/>
                <a:gd name="connsiteY0" fmla="*/ 29222 h 61703"/>
                <a:gd name="connsiteX1" fmla="*/ 362503 w 726610"/>
                <a:gd name="connsiteY1" fmla="*/ 0 h 61703"/>
                <a:gd name="connsiteX2" fmla="*/ 726610 w 726610"/>
                <a:gd name="connsiteY2" fmla="*/ 30591 h 61703"/>
                <a:gd name="connsiteX3" fmla="*/ 364538 w 726610"/>
                <a:gd name="connsiteY3" fmla="*/ 61703 h 61703"/>
                <a:gd name="connsiteX4" fmla="*/ 0 w 726610"/>
                <a:gd name="connsiteY4" fmla="*/ 29222 h 61703"/>
                <a:gd name="connsiteX0" fmla="*/ 0 w 710608"/>
                <a:gd name="connsiteY0" fmla="*/ 29832 h 61703"/>
                <a:gd name="connsiteX1" fmla="*/ 346501 w 710608"/>
                <a:gd name="connsiteY1" fmla="*/ 0 h 61703"/>
                <a:gd name="connsiteX2" fmla="*/ 710608 w 710608"/>
                <a:gd name="connsiteY2" fmla="*/ 30591 h 61703"/>
                <a:gd name="connsiteX3" fmla="*/ 348536 w 710608"/>
                <a:gd name="connsiteY3" fmla="*/ 61703 h 61703"/>
                <a:gd name="connsiteX4" fmla="*/ 0 w 710608"/>
                <a:gd name="connsiteY4" fmla="*/ 29832 h 61703"/>
                <a:gd name="connsiteX0" fmla="*/ 0 w 710608"/>
                <a:gd name="connsiteY0" fmla="*/ 29832 h 59264"/>
                <a:gd name="connsiteX1" fmla="*/ 346501 w 710608"/>
                <a:gd name="connsiteY1" fmla="*/ 0 h 59264"/>
                <a:gd name="connsiteX2" fmla="*/ 710608 w 710608"/>
                <a:gd name="connsiteY2" fmla="*/ 30591 h 59264"/>
                <a:gd name="connsiteX3" fmla="*/ 368539 w 710608"/>
                <a:gd name="connsiteY3" fmla="*/ 59264 h 59264"/>
                <a:gd name="connsiteX4" fmla="*/ 0 w 710608"/>
                <a:gd name="connsiteY4" fmla="*/ 29832 h 59264"/>
                <a:gd name="connsiteX0" fmla="*/ 0 w 702606"/>
                <a:gd name="connsiteY0" fmla="*/ 29832 h 59264"/>
                <a:gd name="connsiteX1" fmla="*/ 346501 w 702606"/>
                <a:gd name="connsiteY1" fmla="*/ 0 h 59264"/>
                <a:gd name="connsiteX2" fmla="*/ 702606 w 702606"/>
                <a:gd name="connsiteY2" fmla="*/ 23884 h 59264"/>
                <a:gd name="connsiteX3" fmla="*/ 368539 w 702606"/>
                <a:gd name="connsiteY3" fmla="*/ 59264 h 59264"/>
                <a:gd name="connsiteX4" fmla="*/ 0 w 702606"/>
                <a:gd name="connsiteY4" fmla="*/ 29832 h 59264"/>
                <a:gd name="connsiteX0" fmla="*/ 0 w 702606"/>
                <a:gd name="connsiteY0" fmla="*/ 29832 h 56825"/>
                <a:gd name="connsiteX1" fmla="*/ 346501 w 702606"/>
                <a:gd name="connsiteY1" fmla="*/ 0 h 56825"/>
                <a:gd name="connsiteX2" fmla="*/ 702606 w 702606"/>
                <a:gd name="connsiteY2" fmla="*/ 23884 h 56825"/>
                <a:gd name="connsiteX3" fmla="*/ 372540 w 702606"/>
                <a:gd name="connsiteY3" fmla="*/ 56825 h 56825"/>
                <a:gd name="connsiteX4" fmla="*/ 0 w 702606"/>
                <a:gd name="connsiteY4" fmla="*/ 29832 h 56825"/>
                <a:gd name="connsiteX0" fmla="*/ 0 w 702606"/>
                <a:gd name="connsiteY0" fmla="*/ 29832 h 56825"/>
                <a:gd name="connsiteX1" fmla="*/ 346501 w 702606"/>
                <a:gd name="connsiteY1" fmla="*/ 0 h 56825"/>
                <a:gd name="connsiteX2" fmla="*/ 702606 w 702606"/>
                <a:gd name="connsiteY2" fmla="*/ 23884 h 56825"/>
                <a:gd name="connsiteX3" fmla="*/ 372540 w 702606"/>
                <a:gd name="connsiteY3" fmla="*/ 56825 h 56825"/>
                <a:gd name="connsiteX4" fmla="*/ 312841 w 702606"/>
                <a:gd name="connsiteY4" fmla="*/ 52370 h 56825"/>
                <a:gd name="connsiteX5" fmla="*/ 0 w 702606"/>
                <a:gd name="connsiteY5" fmla="*/ 29832 h 56825"/>
                <a:gd name="connsiteX0" fmla="*/ 0 w 702606"/>
                <a:gd name="connsiteY0" fmla="*/ 29832 h 52370"/>
                <a:gd name="connsiteX1" fmla="*/ 346501 w 702606"/>
                <a:gd name="connsiteY1" fmla="*/ 0 h 52370"/>
                <a:gd name="connsiteX2" fmla="*/ 702606 w 702606"/>
                <a:gd name="connsiteY2" fmla="*/ 23884 h 52370"/>
                <a:gd name="connsiteX3" fmla="*/ 352537 w 702606"/>
                <a:gd name="connsiteY3" fmla="*/ 19020 h 52370"/>
                <a:gd name="connsiteX4" fmla="*/ 312841 w 702606"/>
                <a:gd name="connsiteY4" fmla="*/ 52370 h 52370"/>
                <a:gd name="connsiteX5" fmla="*/ 0 w 702606"/>
                <a:gd name="connsiteY5" fmla="*/ 29832 h 52370"/>
                <a:gd name="connsiteX0" fmla="*/ 0 w 470567"/>
                <a:gd name="connsiteY0" fmla="*/ 29832 h 52370"/>
                <a:gd name="connsiteX1" fmla="*/ 346501 w 470567"/>
                <a:gd name="connsiteY1" fmla="*/ 0 h 52370"/>
                <a:gd name="connsiteX2" fmla="*/ 470567 w 470567"/>
                <a:gd name="connsiteY2" fmla="*/ 7421 h 52370"/>
                <a:gd name="connsiteX3" fmla="*/ 352537 w 470567"/>
                <a:gd name="connsiteY3" fmla="*/ 19020 h 52370"/>
                <a:gd name="connsiteX4" fmla="*/ 312841 w 470567"/>
                <a:gd name="connsiteY4" fmla="*/ 52370 h 52370"/>
                <a:gd name="connsiteX5" fmla="*/ 0 w 470567"/>
                <a:gd name="connsiteY5" fmla="*/ 29832 h 52370"/>
                <a:gd name="connsiteX0" fmla="*/ 0 w 475623"/>
                <a:gd name="connsiteY0" fmla="*/ 29832 h 52370"/>
                <a:gd name="connsiteX1" fmla="*/ 346501 w 475623"/>
                <a:gd name="connsiteY1" fmla="*/ 0 h 52370"/>
                <a:gd name="connsiteX2" fmla="*/ 475623 w 475623"/>
                <a:gd name="connsiteY2" fmla="*/ 8192 h 52370"/>
                <a:gd name="connsiteX3" fmla="*/ 352537 w 475623"/>
                <a:gd name="connsiteY3" fmla="*/ 19020 h 52370"/>
                <a:gd name="connsiteX4" fmla="*/ 312841 w 475623"/>
                <a:gd name="connsiteY4" fmla="*/ 52370 h 52370"/>
                <a:gd name="connsiteX5" fmla="*/ 0 w 475623"/>
                <a:gd name="connsiteY5" fmla="*/ 29832 h 52370"/>
                <a:gd name="connsiteX0" fmla="*/ 0 w 475623"/>
                <a:gd name="connsiteY0" fmla="*/ 29832 h 52370"/>
                <a:gd name="connsiteX1" fmla="*/ 346501 w 475623"/>
                <a:gd name="connsiteY1" fmla="*/ 0 h 52370"/>
                <a:gd name="connsiteX2" fmla="*/ 475623 w 475623"/>
                <a:gd name="connsiteY2" fmla="*/ 8192 h 52370"/>
                <a:gd name="connsiteX3" fmla="*/ 422888 w 475623"/>
                <a:gd name="connsiteY3" fmla="*/ 17779 h 52370"/>
                <a:gd name="connsiteX4" fmla="*/ 352537 w 475623"/>
                <a:gd name="connsiteY4" fmla="*/ 19020 h 52370"/>
                <a:gd name="connsiteX5" fmla="*/ 312841 w 475623"/>
                <a:gd name="connsiteY5" fmla="*/ 52370 h 52370"/>
                <a:gd name="connsiteX6" fmla="*/ 0 w 475623"/>
                <a:gd name="connsiteY6" fmla="*/ 29832 h 52370"/>
                <a:gd name="connsiteX0" fmla="*/ 0 w 480679"/>
                <a:gd name="connsiteY0" fmla="*/ 29832 h 52370"/>
                <a:gd name="connsiteX1" fmla="*/ 346501 w 480679"/>
                <a:gd name="connsiteY1" fmla="*/ 0 h 52370"/>
                <a:gd name="connsiteX2" fmla="*/ 480679 w 480679"/>
                <a:gd name="connsiteY2" fmla="*/ 9348 h 52370"/>
                <a:gd name="connsiteX3" fmla="*/ 422888 w 480679"/>
                <a:gd name="connsiteY3" fmla="*/ 17779 h 52370"/>
                <a:gd name="connsiteX4" fmla="*/ 352537 w 480679"/>
                <a:gd name="connsiteY4" fmla="*/ 19020 h 52370"/>
                <a:gd name="connsiteX5" fmla="*/ 312841 w 480679"/>
                <a:gd name="connsiteY5" fmla="*/ 52370 h 52370"/>
                <a:gd name="connsiteX6" fmla="*/ 0 w 480679"/>
                <a:gd name="connsiteY6" fmla="*/ 29832 h 52370"/>
                <a:gd name="connsiteX0" fmla="*/ 0 w 480679"/>
                <a:gd name="connsiteY0" fmla="*/ 29832 h 52370"/>
                <a:gd name="connsiteX1" fmla="*/ 346501 w 480679"/>
                <a:gd name="connsiteY1" fmla="*/ 0 h 52370"/>
                <a:gd name="connsiteX2" fmla="*/ 480679 w 480679"/>
                <a:gd name="connsiteY2" fmla="*/ 9348 h 52370"/>
                <a:gd name="connsiteX3" fmla="*/ 422888 w 480679"/>
                <a:gd name="connsiteY3" fmla="*/ 17779 h 52370"/>
                <a:gd name="connsiteX4" fmla="*/ 372762 w 480679"/>
                <a:gd name="connsiteY4" fmla="*/ 30580 h 52370"/>
                <a:gd name="connsiteX5" fmla="*/ 312841 w 480679"/>
                <a:gd name="connsiteY5" fmla="*/ 52370 h 52370"/>
                <a:gd name="connsiteX6" fmla="*/ 0 w 480679"/>
                <a:gd name="connsiteY6" fmla="*/ 29832 h 5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679" h="52370">
                  <a:moveTo>
                    <a:pt x="0" y="29832"/>
                  </a:moveTo>
                  <a:lnTo>
                    <a:pt x="346501" y="0"/>
                  </a:lnTo>
                  <a:lnTo>
                    <a:pt x="480679" y="9348"/>
                  </a:lnTo>
                  <a:cubicBezTo>
                    <a:pt x="455516" y="11388"/>
                    <a:pt x="448051" y="15739"/>
                    <a:pt x="422888" y="17779"/>
                  </a:cubicBezTo>
                  <a:lnTo>
                    <a:pt x="372762" y="30580"/>
                  </a:lnTo>
                  <a:lnTo>
                    <a:pt x="312841" y="52370"/>
                  </a:lnTo>
                  <a:lnTo>
                    <a:pt x="0" y="2983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1"/>
            <p:cNvSpPr/>
            <p:nvPr/>
          </p:nvSpPr>
          <p:spPr>
            <a:xfrm rot="10800000" flipV="1">
              <a:off x="5166039" y="1446374"/>
              <a:ext cx="691189" cy="34381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837989"/>
                <a:gd name="connsiteY0" fmla="*/ 33936 h 61703"/>
                <a:gd name="connsiteX1" fmla="*/ 473882 w 837989"/>
                <a:gd name="connsiteY1" fmla="*/ 0 h 61703"/>
                <a:gd name="connsiteX2" fmla="*/ 837989 w 837989"/>
                <a:gd name="connsiteY2" fmla="*/ 30591 h 61703"/>
                <a:gd name="connsiteX3" fmla="*/ 475917 w 837989"/>
                <a:gd name="connsiteY3" fmla="*/ 61703 h 61703"/>
                <a:gd name="connsiteX4" fmla="*/ 0 w 837989"/>
                <a:gd name="connsiteY4" fmla="*/ 33936 h 61703"/>
                <a:gd name="connsiteX0" fmla="*/ 0 w 837989"/>
                <a:gd name="connsiteY0" fmla="*/ 33936 h 61703"/>
                <a:gd name="connsiteX1" fmla="*/ 462960 w 837989"/>
                <a:gd name="connsiteY1" fmla="*/ 0 h 61703"/>
                <a:gd name="connsiteX2" fmla="*/ 837989 w 837989"/>
                <a:gd name="connsiteY2" fmla="*/ 30591 h 61703"/>
                <a:gd name="connsiteX3" fmla="*/ 475917 w 837989"/>
                <a:gd name="connsiteY3" fmla="*/ 61703 h 61703"/>
                <a:gd name="connsiteX4" fmla="*/ 0 w 837989"/>
                <a:gd name="connsiteY4" fmla="*/ 33936 h 61703"/>
                <a:gd name="connsiteX0" fmla="*/ 0 w 837989"/>
                <a:gd name="connsiteY0" fmla="*/ 33936 h 41172"/>
                <a:gd name="connsiteX1" fmla="*/ 462960 w 837989"/>
                <a:gd name="connsiteY1" fmla="*/ 0 h 41172"/>
                <a:gd name="connsiteX2" fmla="*/ 837989 w 837989"/>
                <a:gd name="connsiteY2" fmla="*/ 30591 h 41172"/>
                <a:gd name="connsiteX3" fmla="*/ 97295 w 837989"/>
                <a:gd name="connsiteY3" fmla="*/ 41172 h 41172"/>
                <a:gd name="connsiteX4" fmla="*/ 0 w 837989"/>
                <a:gd name="connsiteY4" fmla="*/ 33936 h 41172"/>
                <a:gd name="connsiteX0" fmla="*/ 0 w 561303"/>
                <a:gd name="connsiteY0" fmla="*/ 33936 h 41172"/>
                <a:gd name="connsiteX1" fmla="*/ 462960 w 561303"/>
                <a:gd name="connsiteY1" fmla="*/ 0 h 41172"/>
                <a:gd name="connsiteX2" fmla="*/ 561303 w 561303"/>
                <a:gd name="connsiteY2" fmla="*/ 5621 h 41172"/>
                <a:gd name="connsiteX3" fmla="*/ 97295 w 561303"/>
                <a:gd name="connsiteY3" fmla="*/ 41172 h 41172"/>
                <a:gd name="connsiteX4" fmla="*/ 0 w 561303"/>
                <a:gd name="connsiteY4" fmla="*/ 33936 h 41172"/>
                <a:gd name="connsiteX0" fmla="*/ 0 w 561303"/>
                <a:gd name="connsiteY0" fmla="*/ 33936 h 41172"/>
                <a:gd name="connsiteX1" fmla="*/ 462960 w 561303"/>
                <a:gd name="connsiteY1" fmla="*/ 0 h 41172"/>
                <a:gd name="connsiteX2" fmla="*/ 561303 w 561303"/>
                <a:gd name="connsiteY2" fmla="*/ 5621 h 41172"/>
                <a:gd name="connsiteX3" fmla="*/ 97295 w 561303"/>
                <a:gd name="connsiteY3" fmla="*/ 41172 h 41172"/>
                <a:gd name="connsiteX4" fmla="*/ 51363 w 561303"/>
                <a:gd name="connsiteY4" fmla="*/ 36980 h 41172"/>
                <a:gd name="connsiteX5" fmla="*/ 0 w 561303"/>
                <a:gd name="connsiteY5" fmla="*/ 33936 h 41172"/>
                <a:gd name="connsiteX0" fmla="*/ 0 w 550381"/>
                <a:gd name="connsiteY0" fmla="*/ 33936 h 41172"/>
                <a:gd name="connsiteX1" fmla="*/ 462960 w 550381"/>
                <a:gd name="connsiteY1" fmla="*/ 0 h 41172"/>
                <a:gd name="connsiteX2" fmla="*/ 550381 w 550381"/>
                <a:gd name="connsiteY2" fmla="*/ 7286 h 41172"/>
                <a:gd name="connsiteX3" fmla="*/ 97295 w 550381"/>
                <a:gd name="connsiteY3" fmla="*/ 41172 h 41172"/>
                <a:gd name="connsiteX4" fmla="*/ 51363 w 550381"/>
                <a:gd name="connsiteY4" fmla="*/ 36980 h 41172"/>
                <a:gd name="connsiteX5" fmla="*/ 0 w 550381"/>
                <a:gd name="connsiteY5" fmla="*/ 33936 h 41172"/>
                <a:gd name="connsiteX0" fmla="*/ 0 w 550381"/>
                <a:gd name="connsiteY0" fmla="*/ 34491 h 41727"/>
                <a:gd name="connsiteX1" fmla="*/ 452038 w 550381"/>
                <a:gd name="connsiteY1" fmla="*/ 0 h 41727"/>
                <a:gd name="connsiteX2" fmla="*/ 550381 w 550381"/>
                <a:gd name="connsiteY2" fmla="*/ 7841 h 41727"/>
                <a:gd name="connsiteX3" fmla="*/ 97295 w 550381"/>
                <a:gd name="connsiteY3" fmla="*/ 41727 h 41727"/>
                <a:gd name="connsiteX4" fmla="*/ 51363 w 550381"/>
                <a:gd name="connsiteY4" fmla="*/ 37535 h 41727"/>
                <a:gd name="connsiteX5" fmla="*/ 0 w 550381"/>
                <a:gd name="connsiteY5" fmla="*/ 34491 h 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381" h="41727">
                  <a:moveTo>
                    <a:pt x="0" y="34491"/>
                  </a:moveTo>
                  <a:lnTo>
                    <a:pt x="452038" y="0"/>
                  </a:lnTo>
                  <a:lnTo>
                    <a:pt x="550381" y="7841"/>
                  </a:lnTo>
                  <a:lnTo>
                    <a:pt x="97295" y="41727"/>
                  </a:lnTo>
                  <a:lnTo>
                    <a:pt x="51363" y="37535"/>
                  </a:lnTo>
                  <a:lnTo>
                    <a:pt x="0" y="3449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10800000" flipV="1">
              <a:off x="3249617" y="2221658"/>
              <a:ext cx="755198" cy="435258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2271 h 72801"/>
                <a:gd name="connsiteX1" fmla="*/ 386508 w 750615"/>
                <a:gd name="connsiteY1" fmla="*/ 0 h 72801"/>
                <a:gd name="connsiteX2" fmla="*/ 750615 w 750615"/>
                <a:gd name="connsiteY2" fmla="*/ 30591 h 72801"/>
                <a:gd name="connsiteX3" fmla="*/ 297528 w 750615"/>
                <a:gd name="connsiteY3" fmla="*/ 72801 h 72801"/>
                <a:gd name="connsiteX4" fmla="*/ 0 w 750615"/>
                <a:gd name="connsiteY4" fmla="*/ 32271 h 72801"/>
                <a:gd name="connsiteX0" fmla="*/ 0 w 601350"/>
                <a:gd name="connsiteY0" fmla="*/ 63344 h 72801"/>
                <a:gd name="connsiteX1" fmla="*/ 237243 w 601350"/>
                <a:gd name="connsiteY1" fmla="*/ 0 h 72801"/>
                <a:gd name="connsiteX2" fmla="*/ 601350 w 601350"/>
                <a:gd name="connsiteY2" fmla="*/ 30591 h 72801"/>
                <a:gd name="connsiteX3" fmla="*/ 148263 w 601350"/>
                <a:gd name="connsiteY3" fmla="*/ 72801 h 72801"/>
                <a:gd name="connsiteX4" fmla="*/ 0 w 601350"/>
                <a:gd name="connsiteY4" fmla="*/ 63344 h 72801"/>
                <a:gd name="connsiteX0" fmla="*/ 0 w 601350"/>
                <a:gd name="connsiteY0" fmla="*/ 43368 h 52825"/>
                <a:gd name="connsiteX1" fmla="*/ 466601 w 601350"/>
                <a:gd name="connsiteY1" fmla="*/ 0 h 52825"/>
                <a:gd name="connsiteX2" fmla="*/ 601350 w 601350"/>
                <a:gd name="connsiteY2" fmla="*/ 10615 h 52825"/>
                <a:gd name="connsiteX3" fmla="*/ 148263 w 601350"/>
                <a:gd name="connsiteY3" fmla="*/ 52825 h 52825"/>
                <a:gd name="connsiteX4" fmla="*/ 0 w 601350"/>
                <a:gd name="connsiteY4" fmla="*/ 43368 h 5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350" h="52825">
                  <a:moveTo>
                    <a:pt x="0" y="43368"/>
                  </a:moveTo>
                  <a:lnTo>
                    <a:pt x="466601" y="0"/>
                  </a:lnTo>
                  <a:lnTo>
                    <a:pt x="601350" y="10615"/>
                  </a:lnTo>
                  <a:lnTo>
                    <a:pt x="148263" y="52825"/>
                  </a:lnTo>
                  <a:lnTo>
                    <a:pt x="0" y="4336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Parallelogramm 1"/>
            <p:cNvSpPr/>
            <p:nvPr/>
          </p:nvSpPr>
          <p:spPr>
            <a:xfrm rot="10800000" flipV="1">
              <a:off x="3860785" y="2897246"/>
              <a:ext cx="233207" cy="199275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10689"/>
                <a:gd name="connsiteY0" fmla="*/ 0 h 62360"/>
                <a:gd name="connsiteX1" fmla="*/ 1139881 w 1210689"/>
                <a:gd name="connsiteY1" fmla="*/ 19014 h 62360"/>
                <a:gd name="connsiteX2" fmla="*/ 1210689 w 1210689"/>
                <a:gd name="connsiteY2" fmla="*/ 23321 h 62360"/>
                <a:gd name="connsiteX3" fmla="*/ 1116662 w 1210689"/>
                <a:gd name="connsiteY3" fmla="*/ 62360 h 62360"/>
                <a:gd name="connsiteX4" fmla="*/ 0 w 1210689"/>
                <a:gd name="connsiteY4" fmla="*/ 0 h 62360"/>
                <a:gd name="connsiteX0" fmla="*/ 0 w 299229"/>
                <a:gd name="connsiteY0" fmla="*/ 17313 h 43346"/>
                <a:gd name="connsiteX1" fmla="*/ 228421 w 299229"/>
                <a:gd name="connsiteY1" fmla="*/ 0 h 43346"/>
                <a:gd name="connsiteX2" fmla="*/ 299229 w 299229"/>
                <a:gd name="connsiteY2" fmla="*/ 4307 h 43346"/>
                <a:gd name="connsiteX3" fmla="*/ 205202 w 299229"/>
                <a:gd name="connsiteY3" fmla="*/ 43346 h 43346"/>
                <a:gd name="connsiteX4" fmla="*/ 0 w 299229"/>
                <a:gd name="connsiteY4" fmla="*/ 17313 h 43346"/>
                <a:gd name="connsiteX0" fmla="*/ 0 w 299229"/>
                <a:gd name="connsiteY0" fmla="*/ 17313 h 20991"/>
                <a:gd name="connsiteX1" fmla="*/ 228421 w 299229"/>
                <a:gd name="connsiteY1" fmla="*/ 0 h 20991"/>
                <a:gd name="connsiteX2" fmla="*/ 299229 w 299229"/>
                <a:gd name="connsiteY2" fmla="*/ 4307 h 20991"/>
                <a:gd name="connsiteX3" fmla="*/ 142342 w 299229"/>
                <a:gd name="connsiteY3" fmla="*/ 20991 h 20991"/>
                <a:gd name="connsiteX4" fmla="*/ 0 w 299229"/>
                <a:gd name="connsiteY4" fmla="*/ 17313 h 20991"/>
                <a:gd name="connsiteX0" fmla="*/ 40997 w 156887"/>
                <a:gd name="connsiteY0" fmla="*/ 13321 h 20991"/>
                <a:gd name="connsiteX1" fmla="*/ 86079 w 156887"/>
                <a:gd name="connsiteY1" fmla="*/ 0 h 20991"/>
                <a:gd name="connsiteX2" fmla="*/ 156887 w 156887"/>
                <a:gd name="connsiteY2" fmla="*/ 4307 h 20991"/>
                <a:gd name="connsiteX3" fmla="*/ 0 w 156887"/>
                <a:gd name="connsiteY3" fmla="*/ 20991 h 20991"/>
                <a:gd name="connsiteX4" fmla="*/ 40997 w 156887"/>
                <a:gd name="connsiteY4" fmla="*/ 13321 h 20991"/>
                <a:gd name="connsiteX0" fmla="*/ 40997 w 156887"/>
                <a:gd name="connsiteY0" fmla="*/ 12922 h 20592"/>
                <a:gd name="connsiteX1" fmla="*/ 93936 w 156887"/>
                <a:gd name="connsiteY1" fmla="*/ 0 h 20592"/>
                <a:gd name="connsiteX2" fmla="*/ 156887 w 156887"/>
                <a:gd name="connsiteY2" fmla="*/ 3908 h 20592"/>
                <a:gd name="connsiteX3" fmla="*/ 0 w 156887"/>
                <a:gd name="connsiteY3" fmla="*/ 20592 h 20592"/>
                <a:gd name="connsiteX4" fmla="*/ 40997 w 156887"/>
                <a:gd name="connsiteY4" fmla="*/ 12922 h 20592"/>
                <a:gd name="connsiteX0" fmla="*/ 40997 w 156887"/>
                <a:gd name="connsiteY0" fmla="*/ 12922 h 20592"/>
                <a:gd name="connsiteX1" fmla="*/ 93936 w 156887"/>
                <a:gd name="connsiteY1" fmla="*/ 0 h 20592"/>
                <a:gd name="connsiteX2" fmla="*/ 156887 w 156887"/>
                <a:gd name="connsiteY2" fmla="*/ 5505 h 20592"/>
                <a:gd name="connsiteX3" fmla="*/ 0 w 156887"/>
                <a:gd name="connsiteY3" fmla="*/ 20592 h 20592"/>
                <a:gd name="connsiteX4" fmla="*/ 40997 w 156887"/>
                <a:gd name="connsiteY4" fmla="*/ 12922 h 20592"/>
                <a:gd name="connsiteX0" fmla="*/ 43617 w 156887"/>
                <a:gd name="connsiteY0" fmla="*/ 10926 h 20592"/>
                <a:gd name="connsiteX1" fmla="*/ 93936 w 156887"/>
                <a:gd name="connsiteY1" fmla="*/ 0 h 20592"/>
                <a:gd name="connsiteX2" fmla="*/ 156887 w 156887"/>
                <a:gd name="connsiteY2" fmla="*/ 5505 h 20592"/>
                <a:gd name="connsiteX3" fmla="*/ 0 w 156887"/>
                <a:gd name="connsiteY3" fmla="*/ 20592 h 20592"/>
                <a:gd name="connsiteX4" fmla="*/ 43617 w 156887"/>
                <a:gd name="connsiteY4" fmla="*/ 10926 h 20592"/>
                <a:gd name="connsiteX0" fmla="*/ 54094 w 167364"/>
                <a:gd name="connsiteY0" fmla="*/ 10926 h 23786"/>
                <a:gd name="connsiteX1" fmla="*/ 104413 w 167364"/>
                <a:gd name="connsiteY1" fmla="*/ 0 h 23786"/>
                <a:gd name="connsiteX2" fmla="*/ 167364 w 167364"/>
                <a:gd name="connsiteY2" fmla="*/ 5505 h 23786"/>
                <a:gd name="connsiteX3" fmla="*/ 0 w 167364"/>
                <a:gd name="connsiteY3" fmla="*/ 23786 h 23786"/>
                <a:gd name="connsiteX4" fmla="*/ 54094 w 167364"/>
                <a:gd name="connsiteY4" fmla="*/ 10926 h 23786"/>
                <a:gd name="connsiteX0" fmla="*/ 54094 w 185698"/>
                <a:gd name="connsiteY0" fmla="*/ 10926 h 23786"/>
                <a:gd name="connsiteX1" fmla="*/ 104413 w 185698"/>
                <a:gd name="connsiteY1" fmla="*/ 0 h 23786"/>
                <a:gd name="connsiteX2" fmla="*/ 185698 w 185698"/>
                <a:gd name="connsiteY2" fmla="*/ 4707 h 23786"/>
                <a:gd name="connsiteX3" fmla="*/ 0 w 185698"/>
                <a:gd name="connsiteY3" fmla="*/ 23786 h 23786"/>
                <a:gd name="connsiteX4" fmla="*/ 54094 w 185698"/>
                <a:gd name="connsiteY4" fmla="*/ 10926 h 23786"/>
                <a:gd name="connsiteX0" fmla="*/ 54094 w 185698"/>
                <a:gd name="connsiteY0" fmla="*/ 11325 h 24185"/>
                <a:gd name="connsiteX1" fmla="*/ 117509 w 185698"/>
                <a:gd name="connsiteY1" fmla="*/ 0 h 24185"/>
                <a:gd name="connsiteX2" fmla="*/ 185698 w 185698"/>
                <a:gd name="connsiteY2" fmla="*/ 5106 h 24185"/>
                <a:gd name="connsiteX3" fmla="*/ 0 w 185698"/>
                <a:gd name="connsiteY3" fmla="*/ 24185 h 24185"/>
                <a:gd name="connsiteX4" fmla="*/ 54094 w 185698"/>
                <a:gd name="connsiteY4" fmla="*/ 11325 h 2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98" h="24185">
                  <a:moveTo>
                    <a:pt x="54094" y="11325"/>
                  </a:moveTo>
                  <a:lnTo>
                    <a:pt x="117509" y="0"/>
                  </a:lnTo>
                  <a:lnTo>
                    <a:pt x="185698" y="5106"/>
                  </a:lnTo>
                  <a:lnTo>
                    <a:pt x="0" y="24185"/>
                  </a:lnTo>
                  <a:lnTo>
                    <a:pt x="54094" y="11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0252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7072" y="1268760"/>
            <a:ext cx="6615703" cy="420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05400" y="1174750"/>
            <a:ext cx="2449532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arallelogramm 1"/>
          <p:cNvSpPr/>
          <p:nvPr/>
        </p:nvSpPr>
        <p:spPr>
          <a:xfrm rot="10800000" flipV="1">
            <a:off x="741936" y="1450690"/>
            <a:ext cx="6458679" cy="2106095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0 w 3745053"/>
              <a:gd name="connsiteY0" fmla="*/ 207772 h 207772"/>
              <a:gd name="connsiteX1" fmla="*/ 2092079 w 3745053"/>
              <a:gd name="connsiteY1" fmla="*/ 30758 h 207772"/>
              <a:gd name="connsiteX2" fmla="*/ 3205345 w 3745053"/>
              <a:gd name="connsiteY2" fmla="*/ 0 h 207772"/>
              <a:gd name="connsiteX3" fmla="*/ 3745053 w 3745053"/>
              <a:gd name="connsiteY3" fmla="*/ 48286 h 207772"/>
              <a:gd name="connsiteX4" fmla="*/ 0 w 3745053"/>
              <a:gd name="connsiteY4" fmla="*/ 207772 h 207772"/>
              <a:gd name="connsiteX0" fmla="*/ 1272337 w 5017390"/>
              <a:gd name="connsiteY0" fmla="*/ 207772 h 207772"/>
              <a:gd name="connsiteX1" fmla="*/ 0 w 5017390"/>
              <a:gd name="connsiteY1" fmla="*/ 72852 h 207772"/>
              <a:gd name="connsiteX2" fmla="*/ 4477682 w 5017390"/>
              <a:gd name="connsiteY2" fmla="*/ 0 h 207772"/>
              <a:gd name="connsiteX3" fmla="*/ 5017390 w 5017390"/>
              <a:gd name="connsiteY3" fmla="*/ 48286 h 207772"/>
              <a:gd name="connsiteX4" fmla="*/ 1272337 w 5017390"/>
              <a:gd name="connsiteY4" fmla="*/ 207772 h 207772"/>
              <a:gd name="connsiteX0" fmla="*/ 1272337 w 5017390"/>
              <a:gd name="connsiteY0" fmla="*/ 255606 h 255606"/>
              <a:gd name="connsiteX1" fmla="*/ 0 w 5017390"/>
              <a:gd name="connsiteY1" fmla="*/ 120686 h 255606"/>
              <a:gd name="connsiteX2" fmla="*/ 3498486 w 5017390"/>
              <a:gd name="connsiteY2" fmla="*/ 0 h 255606"/>
              <a:gd name="connsiteX3" fmla="*/ 5017390 w 5017390"/>
              <a:gd name="connsiteY3" fmla="*/ 96120 h 255606"/>
              <a:gd name="connsiteX4" fmla="*/ 1272337 w 5017390"/>
              <a:gd name="connsiteY4" fmla="*/ 255606 h 255606"/>
              <a:gd name="connsiteX0" fmla="*/ 1272337 w 5142928"/>
              <a:gd name="connsiteY0" fmla="*/ 255606 h 255606"/>
              <a:gd name="connsiteX1" fmla="*/ 0 w 5142928"/>
              <a:gd name="connsiteY1" fmla="*/ 120686 h 255606"/>
              <a:gd name="connsiteX2" fmla="*/ 3498486 w 5142928"/>
              <a:gd name="connsiteY2" fmla="*/ 0 h 255606"/>
              <a:gd name="connsiteX3" fmla="*/ 5142928 w 5142928"/>
              <a:gd name="connsiteY3" fmla="*/ 92293 h 255606"/>
              <a:gd name="connsiteX4" fmla="*/ 1272337 w 5142928"/>
              <a:gd name="connsiteY4" fmla="*/ 255606 h 25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2928" h="255606">
                <a:moveTo>
                  <a:pt x="1272337" y="255606"/>
                </a:moveTo>
                <a:lnTo>
                  <a:pt x="0" y="120686"/>
                </a:lnTo>
                <a:lnTo>
                  <a:pt x="3498486" y="0"/>
                </a:lnTo>
                <a:lnTo>
                  <a:pt x="5142928" y="92293"/>
                </a:lnTo>
                <a:lnTo>
                  <a:pt x="1272337" y="2556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1115616" y="1519238"/>
            <a:ext cx="2080022" cy="84443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1619672" y="1604513"/>
            <a:ext cx="2012049" cy="89676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V="1">
            <a:off x="2214168" y="1716657"/>
            <a:ext cx="1892006" cy="93855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V="1">
            <a:off x="2832185" y="1837426"/>
            <a:ext cx="1843332" cy="9702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flipV="1">
            <a:off x="3388363" y="1966823"/>
            <a:ext cx="1865124" cy="10476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 flipV="1">
            <a:off x="4095736" y="2096219"/>
            <a:ext cx="1787479" cy="10706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flipV="1">
            <a:off x="4865298" y="2234242"/>
            <a:ext cx="1768415" cy="11300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/>
          <p:cNvCxnSpPr/>
          <p:nvPr/>
        </p:nvCxnSpPr>
        <p:spPr>
          <a:xfrm>
            <a:off x="1409700" y="1943100"/>
            <a:ext cx="4818484" cy="122378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/>
          <p:nvPr/>
        </p:nvCxnSpPr>
        <p:spPr>
          <a:xfrm>
            <a:off x="2171700" y="1666875"/>
            <a:ext cx="4633501" cy="113239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08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347072" y="1174750"/>
            <a:ext cx="7207860" cy="4294272"/>
            <a:chOff x="347072" y="1174750"/>
            <a:chExt cx="7207860" cy="4294272"/>
          </a:xfrm>
        </p:grpSpPr>
        <p:pic>
          <p:nvPicPr>
            <p:cNvPr id="6146" name="Picture 2" descr="C:\Users\andbraun\ShareFile\My Files &amp; Folders\Konferenzen\Jaise Capacitive\table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7072" y="1268760"/>
              <a:ext cx="6615703" cy="4200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C:\Users\andbraun\ShareFile\My Files &amp; Folders\Konferenzen\Jaise Capacitive\table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105400" y="1174750"/>
              <a:ext cx="2449532" cy="413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Parallelogramm 1"/>
            <p:cNvSpPr/>
            <p:nvPr/>
          </p:nvSpPr>
          <p:spPr>
            <a:xfrm rot="10800000" flipV="1">
              <a:off x="741936" y="1450690"/>
              <a:ext cx="6458679" cy="2106095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0 w 3745053"/>
                <a:gd name="connsiteY0" fmla="*/ 207772 h 207772"/>
                <a:gd name="connsiteX1" fmla="*/ 2092079 w 3745053"/>
                <a:gd name="connsiteY1" fmla="*/ 30758 h 207772"/>
                <a:gd name="connsiteX2" fmla="*/ 3205345 w 3745053"/>
                <a:gd name="connsiteY2" fmla="*/ 0 h 207772"/>
                <a:gd name="connsiteX3" fmla="*/ 3745053 w 3745053"/>
                <a:gd name="connsiteY3" fmla="*/ 48286 h 207772"/>
                <a:gd name="connsiteX4" fmla="*/ 0 w 3745053"/>
                <a:gd name="connsiteY4" fmla="*/ 207772 h 207772"/>
                <a:gd name="connsiteX0" fmla="*/ 1272337 w 5017390"/>
                <a:gd name="connsiteY0" fmla="*/ 207772 h 207772"/>
                <a:gd name="connsiteX1" fmla="*/ 0 w 5017390"/>
                <a:gd name="connsiteY1" fmla="*/ 72852 h 207772"/>
                <a:gd name="connsiteX2" fmla="*/ 4477682 w 5017390"/>
                <a:gd name="connsiteY2" fmla="*/ 0 h 207772"/>
                <a:gd name="connsiteX3" fmla="*/ 5017390 w 5017390"/>
                <a:gd name="connsiteY3" fmla="*/ 48286 h 207772"/>
                <a:gd name="connsiteX4" fmla="*/ 1272337 w 5017390"/>
                <a:gd name="connsiteY4" fmla="*/ 207772 h 207772"/>
                <a:gd name="connsiteX0" fmla="*/ 1272337 w 5017390"/>
                <a:gd name="connsiteY0" fmla="*/ 255606 h 255606"/>
                <a:gd name="connsiteX1" fmla="*/ 0 w 5017390"/>
                <a:gd name="connsiteY1" fmla="*/ 120686 h 255606"/>
                <a:gd name="connsiteX2" fmla="*/ 3498486 w 5017390"/>
                <a:gd name="connsiteY2" fmla="*/ 0 h 255606"/>
                <a:gd name="connsiteX3" fmla="*/ 5017390 w 5017390"/>
                <a:gd name="connsiteY3" fmla="*/ 96120 h 255606"/>
                <a:gd name="connsiteX4" fmla="*/ 1272337 w 5017390"/>
                <a:gd name="connsiteY4" fmla="*/ 255606 h 255606"/>
                <a:gd name="connsiteX0" fmla="*/ 1272337 w 5142928"/>
                <a:gd name="connsiteY0" fmla="*/ 255606 h 255606"/>
                <a:gd name="connsiteX1" fmla="*/ 0 w 5142928"/>
                <a:gd name="connsiteY1" fmla="*/ 120686 h 255606"/>
                <a:gd name="connsiteX2" fmla="*/ 3498486 w 5142928"/>
                <a:gd name="connsiteY2" fmla="*/ 0 h 255606"/>
                <a:gd name="connsiteX3" fmla="*/ 5142928 w 5142928"/>
                <a:gd name="connsiteY3" fmla="*/ 92293 h 255606"/>
                <a:gd name="connsiteX4" fmla="*/ 1272337 w 5142928"/>
                <a:gd name="connsiteY4" fmla="*/ 255606 h 2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2928" h="255606">
                  <a:moveTo>
                    <a:pt x="1272337" y="255606"/>
                  </a:moveTo>
                  <a:lnTo>
                    <a:pt x="0" y="120686"/>
                  </a:lnTo>
                  <a:lnTo>
                    <a:pt x="3498486" y="0"/>
                  </a:lnTo>
                  <a:lnTo>
                    <a:pt x="5142928" y="92293"/>
                  </a:lnTo>
                  <a:lnTo>
                    <a:pt x="1272337" y="25560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" name="Gerade Verbindung 2"/>
            <p:cNvCxnSpPr/>
            <p:nvPr/>
          </p:nvCxnSpPr>
          <p:spPr>
            <a:xfrm flipV="1">
              <a:off x="1115616" y="1519238"/>
              <a:ext cx="2080022" cy="84443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/>
          </p:nvCxnSpPr>
          <p:spPr>
            <a:xfrm flipV="1">
              <a:off x="1619672" y="1604513"/>
              <a:ext cx="2012049" cy="896769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/>
          </p:nvCxnSpPr>
          <p:spPr>
            <a:xfrm flipV="1">
              <a:off x="2214168" y="1716657"/>
              <a:ext cx="1892006" cy="93855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/>
          </p:nvCxnSpPr>
          <p:spPr>
            <a:xfrm flipV="1">
              <a:off x="2832185" y="1837426"/>
              <a:ext cx="1843332" cy="970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/>
          </p:nvCxnSpPr>
          <p:spPr>
            <a:xfrm flipV="1">
              <a:off x="3388363" y="1966823"/>
              <a:ext cx="1865124" cy="104762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/>
          </p:nvCxnSpPr>
          <p:spPr>
            <a:xfrm flipV="1">
              <a:off x="4095736" y="2096219"/>
              <a:ext cx="1787479" cy="107066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/>
            <p:cNvCxnSpPr/>
            <p:nvPr/>
          </p:nvCxnSpPr>
          <p:spPr>
            <a:xfrm flipV="1">
              <a:off x="4865298" y="2234242"/>
              <a:ext cx="1768415" cy="113006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/>
          </p:nvCxnSpPr>
          <p:spPr>
            <a:xfrm>
              <a:off x="1409700" y="1943100"/>
              <a:ext cx="4818484" cy="122378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/>
          </p:nvCxnSpPr>
          <p:spPr>
            <a:xfrm>
              <a:off x="2171700" y="1666875"/>
              <a:ext cx="4633501" cy="113239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uppieren 3"/>
            <p:cNvGrpSpPr/>
            <p:nvPr/>
          </p:nvGrpSpPr>
          <p:grpSpPr>
            <a:xfrm>
              <a:off x="4067037" y="2484771"/>
              <a:ext cx="1247014" cy="542002"/>
              <a:chOff x="1609564" y="4802415"/>
              <a:chExt cx="737887" cy="320715"/>
            </a:xfrm>
          </p:grpSpPr>
          <p:sp>
            <p:nvSpPr>
              <p:cNvPr id="2" name="Ellipse 1"/>
              <p:cNvSpPr/>
              <p:nvPr/>
            </p:nvSpPr>
            <p:spPr>
              <a:xfrm>
                <a:off x="1803204" y="4889329"/>
                <a:ext cx="350610" cy="152389"/>
              </a:xfrm>
              <a:prstGeom prst="ellipse">
                <a:avLst/>
              </a:prstGeom>
              <a:noFill/>
              <a:ln>
                <a:solidFill>
                  <a:srgbClr val="0D0D0D">
                    <a:alpha val="74902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715538" y="4851225"/>
                <a:ext cx="525941" cy="228595"/>
              </a:xfrm>
              <a:prstGeom prst="ellipse">
                <a:avLst/>
              </a:prstGeom>
              <a:noFill/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1890856" y="4924675"/>
                <a:ext cx="175305" cy="7619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1609564" y="4802415"/>
                <a:ext cx="737887" cy="320715"/>
              </a:xfrm>
              <a:prstGeom prst="ellipse">
                <a:avLst/>
              </a:prstGeom>
              <a:no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007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4551621" y="1209062"/>
            <a:ext cx="3024336" cy="3024336"/>
            <a:chOff x="1619672" y="764704"/>
            <a:chExt cx="3816424" cy="3816424"/>
          </a:xfrm>
        </p:grpSpPr>
        <p:grpSp>
          <p:nvGrpSpPr>
            <p:cNvPr id="20" name="Gruppieren 19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3" name="Gerade Verbindung 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" name="Gerade Verbindung 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Gerade Verbindung 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Gerade Verbindung 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Gerade Verbindung 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11" name="Gerade Verbindung 10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12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13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14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15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16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uppieren 21"/>
          <p:cNvGrpSpPr/>
          <p:nvPr/>
        </p:nvGrpSpPr>
        <p:grpSpPr>
          <a:xfrm>
            <a:off x="1069362" y="1209062"/>
            <a:ext cx="3024336" cy="3024336"/>
            <a:chOff x="1619672" y="764704"/>
            <a:chExt cx="3816424" cy="3816424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33" name="Gerade Verbindung 3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Gerade Verbindung 3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ieren 23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25" name="Gerade Verbindung 24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26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uppieren 49"/>
          <p:cNvGrpSpPr/>
          <p:nvPr/>
        </p:nvGrpSpPr>
        <p:grpSpPr>
          <a:xfrm>
            <a:off x="2564967" y="2677297"/>
            <a:ext cx="480476" cy="720564"/>
            <a:chOff x="2501339" y="2640189"/>
            <a:chExt cx="574321" cy="861303"/>
          </a:xfrm>
        </p:grpSpPr>
        <p:sp>
          <p:nvSpPr>
            <p:cNvPr id="41" name="Parallelogramm 1"/>
            <p:cNvSpPr/>
            <p:nvPr/>
          </p:nvSpPr>
          <p:spPr>
            <a:xfrm rot="11700000" flipV="1">
              <a:off x="2501339" y="3000763"/>
              <a:ext cx="481607" cy="5007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95" h="60771">
                  <a:moveTo>
                    <a:pt x="0" y="48125"/>
                  </a:moveTo>
                  <a:lnTo>
                    <a:pt x="306966" y="0"/>
                  </a:lnTo>
                  <a:lnTo>
                    <a:pt x="383495" y="29659"/>
                  </a:lnTo>
                  <a:lnTo>
                    <a:pt x="76491" y="60771"/>
                  </a:lnTo>
                  <a:lnTo>
                    <a:pt x="0" y="481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Parallelogramm 1"/>
            <p:cNvSpPr/>
            <p:nvPr/>
          </p:nvSpPr>
          <p:spPr>
            <a:xfrm rot="6300000" flipH="1" flipV="1">
              <a:off x="2584492" y="2630628"/>
              <a:ext cx="481607" cy="5007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95" h="60771">
                  <a:moveTo>
                    <a:pt x="0" y="48125"/>
                  </a:moveTo>
                  <a:lnTo>
                    <a:pt x="306966" y="0"/>
                  </a:lnTo>
                  <a:lnTo>
                    <a:pt x="383495" y="29659"/>
                  </a:lnTo>
                  <a:lnTo>
                    <a:pt x="76491" y="60771"/>
                  </a:lnTo>
                  <a:lnTo>
                    <a:pt x="0" y="481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5473940" y="1849965"/>
            <a:ext cx="1722864" cy="1856053"/>
            <a:chOff x="4832070" y="1140899"/>
            <a:chExt cx="2819564" cy="3037536"/>
          </a:xfrm>
        </p:grpSpPr>
        <p:sp>
          <p:nvSpPr>
            <p:cNvPr id="43" name="Parallelogramm 1"/>
            <p:cNvSpPr/>
            <p:nvPr/>
          </p:nvSpPr>
          <p:spPr>
            <a:xfrm rot="6300000" flipH="1" flipV="1">
              <a:off x="5179480" y="1428281"/>
              <a:ext cx="1491789" cy="163223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329607"/>
                <a:gd name="connsiteY0" fmla="*/ 174987 h 268641"/>
                <a:gd name="connsiteX1" fmla="*/ 849148 w 1329607"/>
                <a:gd name="connsiteY1" fmla="*/ 0 h 268641"/>
                <a:gd name="connsiteX2" fmla="*/ 1329607 w 1329607"/>
                <a:gd name="connsiteY2" fmla="*/ 72057 h 268641"/>
                <a:gd name="connsiteX3" fmla="*/ 185966 w 1329607"/>
                <a:gd name="connsiteY3" fmla="*/ 268641 h 268641"/>
                <a:gd name="connsiteX4" fmla="*/ 0 w 1329607"/>
                <a:gd name="connsiteY4" fmla="*/ 174987 h 268641"/>
                <a:gd name="connsiteX0" fmla="*/ 0 w 1329607"/>
                <a:gd name="connsiteY0" fmla="*/ 177625 h 271279"/>
                <a:gd name="connsiteX1" fmla="*/ 802366 w 1329607"/>
                <a:gd name="connsiteY1" fmla="*/ 0 h 271279"/>
                <a:gd name="connsiteX2" fmla="*/ 1329607 w 1329607"/>
                <a:gd name="connsiteY2" fmla="*/ 74695 h 271279"/>
                <a:gd name="connsiteX3" fmla="*/ 185966 w 1329607"/>
                <a:gd name="connsiteY3" fmla="*/ 271279 h 271279"/>
                <a:gd name="connsiteX4" fmla="*/ 0 w 1329607"/>
                <a:gd name="connsiteY4" fmla="*/ 177625 h 271279"/>
                <a:gd name="connsiteX0" fmla="*/ 0 w 1329607"/>
                <a:gd name="connsiteY0" fmla="*/ 177625 h 242469"/>
                <a:gd name="connsiteX1" fmla="*/ 802366 w 1329607"/>
                <a:gd name="connsiteY1" fmla="*/ 0 h 242469"/>
                <a:gd name="connsiteX2" fmla="*/ 1329607 w 1329607"/>
                <a:gd name="connsiteY2" fmla="*/ 74695 h 242469"/>
                <a:gd name="connsiteX3" fmla="*/ 487072 w 1329607"/>
                <a:gd name="connsiteY3" fmla="*/ 242469 h 242469"/>
                <a:gd name="connsiteX4" fmla="*/ 0 w 1329607"/>
                <a:gd name="connsiteY4" fmla="*/ 177625 h 24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607" h="242469">
                  <a:moveTo>
                    <a:pt x="0" y="177625"/>
                  </a:moveTo>
                  <a:lnTo>
                    <a:pt x="802366" y="0"/>
                  </a:lnTo>
                  <a:lnTo>
                    <a:pt x="1329607" y="74695"/>
                  </a:lnTo>
                  <a:lnTo>
                    <a:pt x="487072" y="242469"/>
                  </a:lnTo>
                  <a:lnTo>
                    <a:pt x="0" y="1776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Parallelogramm 1"/>
            <p:cNvSpPr/>
            <p:nvPr/>
          </p:nvSpPr>
          <p:spPr>
            <a:xfrm rot="6300000" flipH="1" flipV="1">
              <a:off x="4889986" y="1911443"/>
              <a:ext cx="993417" cy="110924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040" h="134624">
                  <a:moveTo>
                    <a:pt x="0" y="134624"/>
                  </a:moveTo>
                  <a:lnTo>
                    <a:pt x="604649" y="0"/>
                  </a:lnTo>
                  <a:lnTo>
                    <a:pt x="791040" y="16484"/>
                  </a:lnTo>
                  <a:lnTo>
                    <a:pt x="191838" y="130008"/>
                  </a:lnTo>
                  <a:lnTo>
                    <a:pt x="0" y="1346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Parallelogramm 1"/>
            <p:cNvSpPr/>
            <p:nvPr/>
          </p:nvSpPr>
          <p:spPr>
            <a:xfrm rot="9900000" flipV="1">
              <a:off x="5938931" y="1162396"/>
              <a:ext cx="993417" cy="110924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040" h="134624">
                  <a:moveTo>
                    <a:pt x="0" y="134624"/>
                  </a:moveTo>
                  <a:lnTo>
                    <a:pt x="604649" y="0"/>
                  </a:lnTo>
                  <a:lnTo>
                    <a:pt x="791040" y="16484"/>
                  </a:lnTo>
                  <a:lnTo>
                    <a:pt x="191838" y="130008"/>
                  </a:lnTo>
                  <a:lnTo>
                    <a:pt x="0" y="1346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Parallelogramm 1"/>
            <p:cNvSpPr/>
            <p:nvPr/>
          </p:nvSpPr>
          <p:spPr>
            <a:xfrm rot="7339877" flipH="1" flipV="1">
              <a:off x="5104145" y="1150372"/>
              <a:ext cx="565099" cy="54615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28749 h 128749"/>
                <a:gd name="connsiteX1" fmla="*/ 342594 w 791040"/>
                <a:gd name="connsiteY1" fmla="*/ 0 h 128749"/>
                <a:gd name="connsiteX2" fmla="*/ 791040 w 791040"/>
                <a:gd name="connsiteY2" fmla="*/ 10609 h 128749"/>
                <a:gd name="connsiteX3" fmla="*/ 191838 w 791040"/>
                <a:gd name="connsiteY3" fmla="*/ 124133 h 128749"/>
                <a:gd name="connsiteX4" fmla="*/ 0 w 791040"/>
                <a:gd name="connsiteY4" fmla="*/ 128749 h 128749"/>
                <a:gd name="connsiteX0" fmla="*/ 42841 w 599202"/>
                <a:gd name="connsiteY0" fmla="*/ 49651 h 124133"/>
                <a:gd name="connsiteX1" fmla="*/ 150756 w 599202"/>
                <a:gd name="connsiteY1" fmla="*/ 0 h 124133"/>
                <a:gd name="connsiteX2" fmla="*/ 599202 w 599202"/>
                <a:gd name="connsiteY2" fmla="*/ 10609 h 124133"/>
                <a:gd name="connsiteX3" fmla="*/ 0 w 599202"/>
                <a:gd name="connsiteY3" fmla="*/ 124133 h 124133"/>
                <a:gd name="connsiteX4" fmla="*/ 42841 w 599202"/>
                <a:gd name="connsiteY4" fmla="*/ 49651 h 124133"/>
                <a:gd name="connsiteX0" fmla="*/ 0 w 556361"/>
                <a:gd name="connsiteY0" fmla="*/ 49651 h 66284"/>
                <a:gd name="connsiteX1" fmla="*/ 107915 w 556361"/>
                <a:gd name="connsiteY1" fmla="*/ 0 h 66284"/>
                <a:gd name="connsiteX2" fmla="*/ 556361 w 556361"/>
                <a:gd name="connsiteY2" fmla="*/ 10609 h 66284"/>
                <a:gd name="connsiteX3" fmla="*/ 286204 w 556361"/>
                <a:gd name="connsiteY3" fmla="*/ 66284 h 66284"/>
                <a:gd name="connsiteX4" fmla="*/ 0 w 556361"/>
                <a:gd name="connsiteY4" fmla="*/ 49651 h 66284"/>
                <a:gd name="connsiteX0" fmla="*/ 0 w 449978"/>
                <a:gd name="connsiteY0" fmla="*/ 49651 h 66284"/>
                <a:gd name="connsiteX1" fmla="*/ 107915 w 449978"/>
                <a:gd name="connsiteY1" fmla="*/ 0 h 66284"/>
                <a:gd name="connsiteX2" fmla="*/ 449978 w 449978"/>
                <a:gd name="connsiteY2" fmla="*/ 14954 h 66284"/>
                <a:gd name="connsiteX3" fmla="*/ 286204 w 449978"/>
                <a:gd name="connsiteY3" fmla="*/ 66284 h 66284"/>
                <a:gd name="connsiteX4" fmla="*/ 0 w 449978"/>
                <a:gd name="connsiteY4" fmla="*/ 49651 h 6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78" h="66284">
                  <a:moveTo>
                    <a:pt x="0" y="49651"/>
                  </a:moveTo>
                  <a:lnTo>
                    <a:pt x="107915" y="0"/>
                  </a:lnTo>
                  <a:lnTo>
                    <a:pt x="449978" y="14954"/>
                  </a:lnTo>
                  <a:lnTo>
                    <a:pt x="286204" y="66284"/>
                  </a:lnTo>
                  <a:lnTo>
                    <a:pt x="0" y="4965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Parallelogramm 1"/>
            <p:cNvSpPr/>
            <p:nvPr/>
          </p:nvSpPr>
          <p:spPr>
            <a:xfrm rot="6300000" flipH="1" flipV="1">
              <a:off x="6106620" y="2886199"/>
              <a:ext cx="1185328" cy="139914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34624 h 169807"/>
                <a:gd name="connsiteX1" fmla="*/ 604649 w 791040"/>
                <a:gd name="connsiteY1" fmla="*/ 0 h 169807"/>
                <a:gd name="connsiteX2" fmla="*/ 791040 w 791040"/>
                <a:gd name="connsiteY2" fmla="*/ 16484 h 169807"/>
                <a:gd name="connsiteX3" fmla="*/ 21094 w 791040"/>
                <a:gd name="connsiteY3" fmla="*/ 169807 h 169807"/>
                <a:gd name="connsiteX4" fmla="*/ 0 w 791040"/>
                <a:gd name="connsiteY4" fmla="*/ 134624 h 169807"/>
                <a:gd name="connsiteX0" fmla="*/ 0 w 873244"/>
                <a:gd name="connsiteY0" fmla="*/ 156325 h 169807"/>
                <a:gd name="connsiteX1" fmla="*/ 686853 w 873244"/>
                <a:gd name="connsiteY1" fmla="*/ 0 h 169807"/>
                <a:gd name="connsiteX2" fmla="*/ 873244 w 873244"/>
                <a:gd name="connsiteY2" fmla="*/ 16484 h 169807"/>
                <a:gd name="connsiteX3" fmla="*/ 103298 w 873244"/>
                <a:gd name="connsiteY3" fmla="*/ 169807 h 169807"/>
                <a:gd name="connsiteX4" fmla="*/ 0 w 873244"/>
                <a:gd name="connsiteY4" fmla="*/ 156325 h 169807"/>
                <a:gd name="connsiteX0" fmla="*/ 0 w 943855"/>
                <a:gd name="connsiteY0" fmla="*/ 156325 h 169807"/>
                <a:gd name="connsiteX1" fmla="*/ 686853 w 943855"/>
                <a:gd name="connsiteY1" fmla="*/ 0 h 169807"/>
                <a:gd name="connsiteX2" fmla="*/ 943855 w 943855"/>
                <a:gd name="connsiteY2" fmla="*/ 24221 h 169807"/>
                <a:gd name="connsiteX3" fmla="*/ 103298 w 943855"/>
                <a:gd name="connsiteY3" fmla="*/ 169807 h 169807"/>
                <a:gd name="connsiteX4" fmla="*/ 0 w 943855"/>
                <a:gd name="connsiteY4" fmla="*/ 156325 h 16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855" h="169807">
                  <a:moveTo>
                    <a:pt x="0" y="156325"/>
                  </a:moveTo>
                  <a:lnTo>
                    <a:pt x="686853" y="0"/>
                  </a:lnTo>
                  <a:lnTo>
                    <a:pt x="943855" y="24221"/>
                  </a:lnTo>
                  <a:lnTo>
                    <a:pt x="103298" y="169807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Parallelogramm 1"/>
            <p:cNvSpPr/>
            <p:nvPr/>
          </p:nvSpPr>
          <p:spPr>
            <a:xfrm rot="10367905" flipV="1">
              <a:off x="6466306" y="2618487"/>
              <a:ext cx="1185328" cy="139914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34624 h 169807"/>
                <a:gd name="connsiteX1" fmla="*/ 604649 w 791040"/>
                <a:gd name="connsiteY1" fmla="*/ 0 h 169807"/>
                <a:gd name="connsiteX2" fmla="*/ 791040 w 791040"/>
                <a:gd name="connsiteY2" fmla="*/ 16484 h 169807"/>
                <a:gd name="connsiteX3" fmla="*/ 21094 w 791040"/>
                <a:gd name="connsiteY3" fmla="*/ 169807 h 169807"/>
                <a:gd name="connsiteX4" fmla="*/ 0 w 791040"/>
                <a:gd name="connsiteY4" fmla="*/ 134624 h 169807"/>
                <a:gd name="connsiteX0" fmla="*/ 0 w 873244"/>
                <a:gd name="connsiteY0" fmla="*/ 156325 h 169807"/>
                <a:gd name="connsiteX1" fmla="*/ 686853 w 873244"/>
                <a:gd name="connsiteY1" fmla="*/ 0 h 169807"/>
                <a:gd name="connsiteX2" fmla="*/ 873244 w 873244"/>
                <a:gd name="connsiteY2" fmla="*/ 16484 h 169807"/>
                <a:gd name="connsiteX3" fmla="*/ 103298 w 873244"/>
                <a:gd name="connsiteY3" fmla="*/ 169807 h 169807"/>
                <a:gd name="connsiteX4" fmla="*/ 0 w 873244"/>
                <a:gd name="connsiteY4" fmla="*/ 156325 h 169807"/>
                <a:gd name="connsiteX0" fmla="*/ 0 w 943855"/>
                <a:gd name="connsiteY0" fmla="*/ 156325 h 169807"/>
                <a:gd name="connsiteX1" fmla="*/ 686853 w 943855"/>
                <a:gd name="connsiteY1" fmla="*/ 0 h 169807"/>
                <a:gd name="connsiteX2" fmla="*/ 943855 w 943855"/>
                <a:gd name="connsiteY2" fmla="*/ 24221 h 169807"/>
                <a:gd name="connsiteX3" fmla="*/ 103298 w 943855"/>
                <a:gd name="connsiteY3" fmla="*/ 169807 h 169807"/>
                <a:gd name="connsiteX4" fmla="*/ 0 w 943855"/>
                <a:gd name="connsiteY4" fmla="*/ 156325 h 16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855" h="169807">
                  <a:moveTo>
                    <a:pt x="0" y="156325"/>
                  </a:moveTo>
                  <a:lnTo>
                    <a:pt x="686853" y="0"/>
                  </a:lnTo>
                  <a:lnTo>
                    <a:pt x="943855" y="24221"/>
                  </a:lnTo>
                  <a:lnTo>
                    <a:pt x="103298" y="169807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4259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Alternativer Prozess 2"/>
          <p:cNvSpPr/>
          <p:nvPr/>
        </p:nvSpPr>
        <p:spPr>
          <a:xfrm>
            <a:off x="61156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Determine</a:t>
            </a:r>
            <a:r>
              <a:rPr lang="de-DE" dirty="0" smtClean="0"/>
              <a:t> Arm Presence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65687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Finger </a:t>
            </a:r>
            <a:r>
              <a:rPr lang="de-DE" dirty="0" err="1" smtClean="0"/>
              <a:t>tracking</a:t>
            </a:r>
            <a:endParaRPr lang="de-DE" dirty="0"/>
          </a:p>
        </p:txBody>
      </p:sp>
      <p:sp>
        <p:nvSpPr>
          <p:cNvPr id="22" name="Flussdiagramm: Alternativer Prozess 21"/>
          <p:cNvSpPr/>
          <p:nvPr/>
        </p:nvSpPr>
        <p:spPr>
          <a:xfrm>
            <a:off x="4716016" y="2923610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Gesture</a:t>
            </a:r>
            <a:r>
              <a:rPr lang="de-DE" dirty="0" smtClean="0"/>
              <a:t> </a:t>
            </a:r>
            <a:r>
              <a:rPr lang="de-DE" dirty="0" err="1" smtClean="0"/>
              <a:t>recognition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737580" y="2348880"/>
            <a:ext cx="1209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arm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2051720" y="3933056"/>
            <a:ext cx="1541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arm not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cxnSp>
        <p:nvCxnSpPr>
          <p:cNvPr id="10" name="Gewinkelte Verbindung 9"/>
          <p:cNvCxnSpPr>
            <a:stCxn id="3" idx="3"/>
            <a:endCxn id="3" idx="1"/>
          </p:cNvCxnSpPr>
          <p:nvPr/>
        </p:nvCxnSpPr>
        <p:spPr>
          <a:xfrm flipH="1">
            <a:off x="611560" y="3320988"/>
            <a:ext cx="1368152" cy="12700"/>
          </a:xfrm>
          <a:prstGeom prst="bentConnector5">
            <a:avLst>
              <a:gd name="adj1" fmla="val -32025"/>
              <a:gd name="adj2" fmla="val -4883220"/>
              <a:gd name="adj3" fmla="val 116709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winkelte Verbindung 19"/>
          <p:cNvCxnSpPr>
            <a:stCxn id="3" idx="3"/>
            <a:endCxn id="5" idx="2"/>
          </p:cNvCxnSpPr>
          <p:nvPr/>
        </p:nvCxnSpPr>
        <p:spPr>
          <a:xfrm>
            <a:off x="1979712" y="3320988"/>
            <a:ext cx="1361234" cy="396044"/>
          </a:xfrm>
          <a:prstGeom prst="bentConnector4">
            <a:avLst>
              <a:gd name="adj1" fmla="val 32364"/>
              <a:gd name="adj2" fmla="val 157721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5" idx="3"/>
            <a:endCxn id="22" idx="1"/>
          </p:cNvCxnSpPr>
          <p:nvPr/>
        </p:nvCxnSpPr>
        <p:spPr>
          <a:xfrm flipV="1">
            <a:off x="4025022" y="3319654"/>
            <a:ext cx="690994" cy="1334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93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043608" y="0"/>
            <a:ext cx="5163871" cy="2340000"/>
            <a:chOff x="1115616" y="2492896"/>
            <a:chExt cx="5163871" cy="2340000"/>
          </a:xfrm>
        </p:grpSpPr>
        <p:pic>
          <p:nvPicPr>
            <p:cNvPr id="1026" name="Picture 2" descr="C:\Users\andbraun\ShareFile\My Files &amp; Folders\Konferenzen\Jaise Capacitive\Photos\IMAG0909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318" r="20117"/>
            <a:stretch/>
          </p:blipFill>
          <p:spPr bwMode="auto">
            <a:xfrm>
              <a:off x="1115616" y="2492896"/>
              <a:ext cx="3044160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ndbraun\ShareFile\My Files &amp; Folders\Konferenzen\Jaise Capacitive\photos\IMAG091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355976" y="2492896"/>
              <a:ext cx="192351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ieren 3"/>
          <p:cNvGrpSpPr/>
          <p:nvPr/>
        </p:nvGrpSpPr>
        <p:grpSpPr>
          <a:xfrm>
            <a:off x="2565688" y="3339000"/>
            <a:ext cx="6630283" cy="2520000"/>
            <a:chOff x="2565688" y="3339000"/>
            <a:chExt cx="6630283" cy="2520000"/>
          </a:xfrm>
        </p:grpSpPr>
        <p:pic>
          <p:nvPicPr>
            <p:cNvPr id="1028" name="Picture 4" descr="C:\Users\andbraun\ShareFile\My Files &amp; Folders\Konferenzen\Jaise Capacitive\photos\armrest_ss3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96134" y="3339000"/>
              <a:ext cx="3399837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andbraun\ShareFile\My Files &amp; Folders\Konferenzen\Jaise Capacitive\Photos\armrest_ss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688" y="3339000"/>
              <a:ext cx="2882608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23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72668" y="0"/>
            <a:ext cx="8434008" cy="2700000"/>
            <a:chOff x="179514" y="1484784"/>
            <a:chExt cx="8434008" cy="2700000"/>
          </a:xfrm>
        </p:grpSpPr>
        <p:pic>
          <p:nvPicPr>
            <p:cNvPr id="2050" name="Picture 2" descr="U:\Projects-Archive\Konferenzen\PETRA 2011\proto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1484784"/>
              <a:ext cx="3609474" cy="27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U:\Projects\Konferenzen\IUI2011\magicbox_activefield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9514" y="1484784"/>
              <a:ext cx="4654688" cy="27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uppieren 4"/>
          <p:cNvGrpSpPr/>
          <p:nvPr/>
        </p:nvGrpSpPr>
        <p:grpSpPr>
          <a:xfrm>
            <a:off x="-684584" y="3608181"/>
            <a:ext cx="8280470" cy="2520000"/>
            <a:chOff x="-684584" y="3608181"/>
            <a:chExt cx="8280470" cy="2520000"/>
          </a:xfrm>
        </p:grpSpPr>
        <p:pic>
          <p:nvPicPr>
            <p:cNvPr id="6" name="Picture 2" descr="I:\Studium\Bilder Thesis\software_table_gest_im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6" y="3608181"/>
              <a:ext cx="4032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\\filesrv2\IGD-A1\home\andbraun\Projects\Konferenzen\IUI2011\cerebral colum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84584" y="3608181"/>
              <a:ext cx="4048525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13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:\Projects\Konferenzen\A1Papers\AMI2011PaperTobias\Images\4_couch_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400000" cy="368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2791340" y="4149080"/>
            <a:ext cx="700539" cy="576064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539" h="576064">
                <a:moveTo>
                  <a:pt x="196483" y="0"/>
                </a:moveTo>
                <a:lnTo>
                  <a:pt x="700539" y="0"/>
                </a:lnTo>
                <a:lnTo>
                  <a:pt x="617412" y="568507"/>
                </a:lnTo>
                <a:lnTo>
                  <a:pt x="0" y="576064"/>
                </a:lnTo>
                <a:lnTo>
                  <a:pt x="196483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4"/>
          <p:cNvSpPr/>
          <p:nvPr/>
        </p:nvSpPr>
        <p:spPr>
          <a:xfrm>
            <a:off x="3768360" y="4164194"/>
            <a:ext cx="602298" cy="560950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298" h="560950">
                <a:moveTo>
                  <a:pt x="98242" y="7557"/>
                </a:moveTo>
                <a:lnTo>
                  <a:pt x="602298" y="0"/>
                </a:lnTo>
                <a:lnTo>
                  <a:pt x="556956" y="553393"/>
                </a:lnTo>
                <a:lnTo>
                  <a:pt x="0" y="560950"/>
                </a:lnTo>
                <a:lnTo>
                  <a:pt x="98242" y="7557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4"/>
          <p:cNvSpPr/>
          <p:nvPr/>
        </p:nvSpPr>
        <p:spPr>
          <a:xfrm>
            <a:off x="5049494" y="4155871"/>
            <a:ext cx="593826" cy="542608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  <a:gd name="connsiteX0" fmla="*/ 98242 w 602298"/>
              <a:gd name="connsiteY0" fmla="*/ 7557 h 603852"/>
              <a:gd name="connsiteX1" fmla="*/ 602298 w 602298"/>
              <a:gd name="connsiteY1" fmla="*/ 0 h 603852"/>
              <a:gd name="connsiteX2" fmla="*/ 594881 w 602298"/>
              <a:gd name="connsiteY2" fmla="*/ 603852 h 603852"/>
              <a:gd name="connsiteX3" fmla="*/ 0 w 602298"/>
              <a:gd name="connsiteY3" fmla="*/ 560950 h 603852"/>
              <a:gd name="connsiteX4" fmla="*/ 98242 w 602298"/>
              <a:gd name="connsiteY4" fmla="*/ 7557 h 603852"/>
              <a:gd name="connsiteX0" fmla="*/ 98242 w 594937"/>
              <a:gd name="connsiteY0" fmla="*/ -1 h 596294"/>
              <a:gd name="connsiteX1" fmla="*/ 520126 w 594937"/>
              <a:gd name="connsiteY1" fmla="*/ 852 h 596294"/>
              <a:gd name="connsiteX2" fmla="*/ 594881 w 594937"/>
              <a:gd name="connsiteY2" fmla="*/ 596294 h 596294"/>
              <a:gd name="connsiteX3" fmla="*/ 0 w 594937"/>
              <a:gd name="connsiteY3" fmla="*/ 553392 h 596294"/>
              <a:gd name="connsiteX4" fmla="*/ 98242 w 594937"/>
              <a:gd name="connsiteY4" fmla="*/ -1 h 596294"/>
              <a:gd name="connsiteX0" fmla="*/ 0 w 496695"/>
              <a:gd name="connsiteY0" fmla="*/ 0 h 603853"/>
              <a:gd name="connsiteX1" fmla="*/ 421884 w 496695"/>
              <a:gd name="connsiteY1" fmla="*/ 853 h 603853"/>
              <a:gd name="connsiteX2" fmla="*/ 496639 w 496695"/>
              <a:gd name="connsiteY2" fmla="*/ 596295 h 603853"/>
              <a:gd name="connsiteX3" fmla="*/ 21856 w 496695"/>
              <a:gd name="connsiteY3" fmla="*/ 603853 h 603853"/>
              <a:gd name="connsiteX4" fmla="*/ 0 w 496695"/>
              <a:gd name="connsiteY4" fmla="*/ 0 h 6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695" h="603853">
                <a:moveTo>
                  <a:pt x="0" y="0"/>
                </a:moveTo>
                <a:lnTo>
                  <a:pt x="421884" y="853"/>
                </a:lnTo>
                <a:cubicBezTo>
                  <a:pt x="419412" y="202137"/>
                  <a:pt x="499111" y="395011"/>
                  <a:pt x="496639" y="596295"/>
                </a:cubicBezTo>
                <a:lnTo>
                  <a:pt x="21856" y="6038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4"/>
          <p:cNvSpPr/>
          <p:nvPr/>
        </p:nvSpPr>
        <p:spPr>
          <a:xfrm>
            <a:off x="5821982" y="4149080"/>
            <a:ext cx="692034" cy="550165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  <a:gd name="connsiteX0" fmla="*/ 98242 w 602298"/>
              <a:gd name="connsiteY0" fmla="*/ 7557 h 603852"/>
              <a:gd name="connsiteX1" fmla="*/ 602298 w 602298"/>
              <a:gd name="connsiteY1" fmla="*/ 0 h 603852"/>
              <a:gd name="connsiteX2" fmla="*/ 594881 w 602298"/>
              <a:gd name="connsiteY2" fmla="*/ 603852 h 603852"/>
              <a:gd name="connsiteX3" fmla="*/ 0 w 602298"/>
              <a:gd name="connsiteY3" fmla="*/ 560950 h 603852"/>
              <a:gd name="connsiteX4" fmla="*/ 98242 w 602298"/>
              <a:gd name="connsiteY4" fmla="*/ 7557 h 603852"/>
              <a:gd name="connsiteX0" fmla="*/ 98242 w 594937"/>
              <a:gd name="connsiteY0" fmla="*/ -1 h 596294"/>
              <a:gd name="connsiteX1" fmla="*/ 520126 w 594937"/>
              <a:gd name="connsiteY1" fmla="*/ 852 h 596294"/>
              <a:gd name="connsiteX2" fmla="*/ 594881 w 594937"/>
              <a:gd name="connsiteY2" fmla="*/ 596294 h 596294"/>
              <a:gd name="connsiteX3" fmla="*/ 0 w 594937"/>
              <a:gd name="connsiteY3" fmla="*/ 553392 h 596294"/>
              <a:gd name="connsiteX4" fmla="*/ 98242 w 594937"/>
              <a:gd name="connsiteY4" fmla="*/ -1 h 596294"/>
              <a:gd name="connsiteX0" fmla="*/ 0 w 496695"/>
              <a:gd name="connsiteY0" fmla="*/ 0 h 603853"/>
              <a:gd name="connsiteX1" fmla="*/ 421884 w 496695"/>
              <a:gd name="connsiteY1" fmla="*/ 853 h 603853"/>
              <a:gd name="connsiteX2" fmla="*/ 496639 w 496695"/>
              <a:gd name="connsiteY2" fmla="*/ 596295 h 603853"/>
              <a:gd name="connsiteX3" fmla="*/ 21856 w 496695"/>
              <a:gd name="connsiteY3" fmla="*/ 603853 h 603853"/>
              <a:gd name="connsiteX4" fmla="*/ 0 w 496695"/>
              <a:gd name="connsiteY4" fmla="*/ 0 h 603853"/>
              <a:gd name="connsiteX0" fmla="*/ 0 w 578839"/>
              <a:gd name="connsiteY0" fmla="*/ 0 h 603853"/>
              <a:gd name="connsiteX1" fmla="*/ 421884 w 578839"/>
              <a:gd name="connsiteY1" fmla="*/ 853 h 603853"/>
              <a:gd name="connsiteX2" fmla="*/ 578811 w 578839"/>
              <a:gd name="connsiteY2" fmla="*/ 579476 h 603853"/>
              <a:gd name="connsiteX3" fmla="*/ 21856 w 578839"/>
              <a:gd name="connsiteY3" fmla="*/ 603853 h 603853"/>
              <a:gd name="connsiteX4" fmla="*/ 0 w 578839"/>
              <a:gd name="connsiteY4" fmla="*/ 0 h 603853"/>
              <a:gd name="connsiteX0" fmla="*/ 0 w 578839"/>
              <a:gd name="connsiteY0" fmla="*/ 0 h 612263"/>
              <a:gd name="connsiteX1" fmla="*/ 421884 w 578839"/>
              <a:gd name="connsiteY1" fmla="*/ 853 h 612263"/>
              <a:gd name="connsiteX2" fmla="*/ 578811 w 578839"/>
              <a:gd name="connsiteY2" fmla="*/ 579476 h 612263"/>
              <a:gd name="connsiteX3" fmla="*/ 116670 w 578839"/>
              <a:gd name="connsiteY3" fmla="*/ 612263 h 612263"/>
              <a:gd name="connsiteX4" fmla="*/ 0 w 578839"/>
              <a:gd name="connsiteY4" fmla="*/ 0 h 61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839" h="612263">
                <a:moveTo>
                  <a:pt x="0" y="0"/>
                </a:moveTo>
                <a:lnTo>
                  <a:pt x="421884" y="853"/>
                </a:lnTo>
                <a:cubicBezTo>
                  <a:pt x="419412" y="202137"/>
                  <a:pt x="581283" y="378192"/>
                  <a:pt x="578811" y="579476"/>
                </a:cubicBezTo>
                <a:lnTo>
                  <a:pt x="116670" y="61226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4"/>
          <p:cNvSpPr/>
          <p:nvPr/>
        </p:nvSpPr>
        <p:spPr>
          <a:xfrm>
            <a:off x="2972379" y="3140967"/>
            <a:ext cx="1486469" cy="349353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1675396"/>
              <a:gd name="connsiteY0" fmla="*/ 0 h 576064"/>
              <a:gd name="connsiteX1" fmla="*/ 700539 w 1675396"/>
              <a:gd name="connsiteY1" fmla="*/ 0 h 576064"/>
              <a:gd name="connsiteX2" fmla="*/ 1675396 w 1675396"/>
              <a:gd name="connsiteY2" fmla="*/ 326682 h 576064"/>
              <a:gd name="connsiteX3" fmla="*/ 0 w 1675396"/>
              <a:gd name="connsiteY3" fmla="*/ 576064 h 576064"/>
              <a:gd name="connsiteX4" fmla="*/ 196483 w 1675396"/>
              <a:gd name="connsiteY4" fmla="*/ 0 h 576064"/>
              <a:gd name="connsiteX0" fmla="*/ 0 w 1478913"/>
              <a:gd name="connsiteY0" fmla="*/ 0 h 349353"/>
              <a:gd name="connsiteX1" fmla="*/ 504056 w 1478913"/>
              <a:gd name="connsiteY1" fmla="*/ 0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78913"/>
              <a:gd name="connsiteY0" fmla="*/ 0 h 349353"/>
              <a:gd name="connsiteX1" fmla="*/ 1456241 w 1478913"/>
              <a:gd name="connsiteY1" fmla="*/ 7557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86469"/>
              <a:gd name="connsiteY0" fmla="*/ 0 h 349353"/>
              <a:gd name="connsiteX1" fmla="*/ 1486469 w 1486469"/>
              <a:gd name="connsiteY1" fmla="*/ 7557 h 349353"/>
              <a:gd name="connsiteX2" fmla="*/ 1478913 w 1486469"/>
              <a:gd name="connsiteY2" fmla="*/ 326682 h 349353"/>
              <a:gd name="connsiteX3" fmla="*/ 0 w 1486469"/>
              <a:gd name="connsiteY3" fmla="*/ 349353 h 349353"/>
              <a:gd name="connsiteX4" fmla="*/ 0 w 1486469"/>
              <a:gd name="connsiteY4" fmla="*/ 0 h 3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469" h="349353">
                <a:moveTo>
                  <a:pt x="0" y="0"/>
                </a:moveTo>
                <a:lnTo>
                  <a:pt x="1486469" y="7557"/>
                </a:lnTo>
                <a:lnTo>
                  <a:pt x="1478913" y="326682"/>
                </a:lnTo>
                <a:lnTo>
                  <a:pt x="0" y="3493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4"/>
          <p:cNvSpPr/>
          <p:nvPr/>
        </p:nvSpPr>
        <p:spPr>
          <a:xfrm>
            <a:off x="4900085" y="3118690"/>
            <a:ext cx="1486469" cy="349353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1675396"/>
              <a:gd name="connsiteY0" fmla="*/ 0 h 576064"/>
              <a:gd name="connsiteX1" fmla="*/ 700539 w 1675396"/>
              <a:gd name="connsiteY1" fmla="*/ 0 h 576064"/>
              <a:gd name="connsiteX2" fmla="*/ 1675396 w 1675396"/>
              <a:gd name="connsiteY2" fmla="*/ 326682 h 576064"/>
              <a:gd name="connsiteX3" fmla="*/ 0 w 1675396"/>
              <a:gd name="connsiteY3" fmla="*/ 576064 h 576064"/>
              <a:gd name="connsiteX4" fmla="*/ 196483 w 1675396"/>
              <a:gd name="connsiteY4" fmla="*/ 0 h 576064"/>
              <a:gd name="connsiteX0" fmla="*/ 0 w 1478913"/>
              <a:gd name="connsiteY0" fmla="*/ 0 h 349353"/>
              <a:gd name="connsiteX1" fmla="*/ 504056 w 1478913"/>
              <a:gd name="connsiteY1" fmla="*/ 0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78913"/>
              <a:gd name="connsiteY0" fmla="*/ 0 h 349353"/>
              <a:gd name="connsiteX1" fmla="*/ 1456241 w 1478913"/>
              <a:gd name="connsiteY1" fmla="*/ 7557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86469"/>
              <a:gd name="connsiteY0" fmla="*/ 0 h 349353"/>
              <a:gd name="connsiteX1" fmla="*/ 1486469 w 1486469"/>
              <a:gd name="connsiteY1" fmla="*/ 7557 h 349353"/>
              <a:gd name="connsiteX2" fmla="*/ 1478913 w 1486469"/>
              <a:gd name="connsiteY2" fmla="*/ 326682 h 349353"/>
              <a:gd name="connsiteX3" fmla="*/ 0 w 1486469"/>
              <a:gd name="connsiteY3" fmla="*/ 349353 h 349353"/>
              <a:gd name="connsiteX4" fmla="*/ 0 w 1486469"/>
              <a:gd name="connsiteY4" fmla="*/ 0 h 3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469" h="349353">
                <a:moveTo>
                  <a:pt x="0" y="0"/>
                </a:moveTo>
                <a:lnTo>
                  <a:pt x="1486469" y="7557"/>
                </a:lnTo>
                <a:lnTo>
                  <a:pt x="1478913" y="326682"/>
                </a:lnTo>
                <a:lnTo>
                  <a:pt x="0" y="3493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4"/>
          <p:cNvSpPr/>
          <p:nvPr/>
        </p:nvSpPr>
        <p:spPr>
          <a:xfrm>
            <a:off x="1899682" y="3345871"/>
            <a:ext cx="443635" cy="636520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666748"/>
              <a:gd name="connsiteX1" fmla="*/ 700539 w 700539"/>
              <a:gd name="connsiteY1" fmla="*/ 0 h 666748"/>
              <a:gd name="connsiteX2" fmla="*/ 413192 w 700539"/>
              <a:gd name="connsiteY2" fmla="*/ 666748 h 666748"/>
              <a:gd name="connsiteX3" fmla="*/ 0 w 700539"/>
              <a:gd name="connsiteY3" fmla="*/ 576064 h 666748"/>
              <a:gd name="connsiteX4" fmla="*/ 196483 w 700539"/>
              <a:gd name="connsiteY4" fmla="*/ 0 h 666748"/>
              <a:gd name="connsiteX0" fmla="*/ 196483 w 782228"/>
              <a:gd name="connsiteY0" fmla="*/ 0 h 666748"/>
              <a:gd name="connsiteX1" fmla="*/ 782228 w 782228"/>
              <a:gd name="connsiteY1" fmla="*/ 52899 h 666748"/>
              <a:gd name="connsiteX2" fmla="*/ 413192 w 782228"/>
              <a:gd name="connsiteY2" fmla="*/ 666748 h 666748"/>
              <a:gd name="connsiteX3" fmla="*/ 0 w 782228"/>
              <a:gd name="connsiteY3" fmla="*/ 576064 h 666748"/>
              <a:gd name="connsiteX4" fmla="*/ 196483 w 782228"/>
              <a:gd name="connsiteY4" fmla="*/ 0 h 666748"/>
              <a:gd name="connsiteX0" fmla="*/ 294508 w 782228"/>
              <a:gd name="connsiteY0" fmla="*/ 0 h 636520"/>
              <a:gd name="connsiteX1" fmla="*/ 782228 w 782228"/>
              <a:gd name="connsiteY1" fmla="*/ 22671 h 636520"/>
              <a:gd name="connsiteX2" fmla="*/ 413192 w 782228"/>
              <a:gd name="connsiteY2" fmla="*/ 636520 h 636520"/>
              <a:gd name="connsiteX3" fmla="*/ 0 w 782228"/>
              <a:gd name="connsiteY3" fmla="*/ 545836 h 636520"/>
              <a:gd name="connsiteX4" fmla="*/ 294508 w 782228"/>
              <a:gd name="connsiteY4" fmla="*/ 0 h 636520"/>
              <a:gd name="connsiteX0" fmla="*/ 0 w 487720"/>
              <a:gd name="connsiteY0" fmla="*/ 0 h 636520"/>
              <a:gd name="connsiteX1" fmla="*/ 487720 w 487720"/>
              <a:gd name="connsiteY1" fmla="*/ 22671 h 636520"/>
              <a:gd name="connsiteX2" fmla="*/ 118684 w 487720"/>
              <a:gd name="connsiteY2" fmla="*/ 636520 h 636520"/>
              <a:gd name="connsiteX3" fmla="*/ 24076 w 487720"/>
              <a:gd name="connsiteY3" fmla="*/ 621406 h 636520"/>
              <a:gd name="connsiteX4" fmla="*/ 0 w 487720"/>
              <a:gd name="connsiteY4" fmla="*/ 0 h 636520"/>
              <a:gd name="connsiteX0" fmla="*/ 0 w 479551"/>
              <a:gd name="connsiteY0" fmla="*/ 0 h 636520"/>
              <a:gd name="connsiteX1" fmla="*/ 479551 w 479551"/>
              <a:gd name="connsiteY1" fmla="*/ 22671 h 636520"/>
              <a:gd name="connsiteX2" fmla="*/ 110515 w 479551"/>
              <a:gd name="connsiteY2" fmla="*/ 636520 h 636520"/>
              <a:gd name="connsiteX3" fmla="*/ 15907 w 479551"/>
              <a:gd name="connsiteY3" fmla="*/ 621406 h 636520"/>
              <a:gd name="connsiteX4" fmla="*/ 0 w 479551"/>
              <a:gd name="connsiteY4" fmla="*/ 0 h 63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551" h="636520">
                <a:moveTo>
                  <a:pt x="0" y="0"/>
                </a:moveTo>
                <a:lnTo>
                  <a:pt x="479551" y="22671"/>
                </a:lnTo>
                <a:lnTo>
                  <a:pt x="110515" y="636520"/>
                </a:lnTo>
                <a:lnTo>
                  <a:pt x="15907" y="621406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4"/>
          <p:cNvSpPr/>
          <p:nvPr/>
        </p:nvSpPr>
        <p:spPr>
          <a:xfrm flipH="1">
            <a:off x="7000095" y="3368184"/>
            <a:ext cx="307609" cy="621406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666748"/>
              <a:gd name="connsiteX1" fmla="*/ 700539 w 700539"/>
              <a:gd name="connsiteY1" fmla="*/ 0 h 666748"/>
              <a:gd name="connsiteX2" fmla="*/ 413192 w 700539"/>
              <a:gd name="connsiteY2" fmla="*/ 666748 h 666748"/>
              <a:gd name="connsiteX3" fmla="*/ 0 w 700539"/>
              <a:gd name="connsiteY3" fmla="*/ 576064 h 666748"/>
              <a:gd name="connsiteX4" fmla="*/ 196483 w 700539"/>
              <a:gd name="connsiteY4" fmla="*/ 0 h 666748"/>
              <a:gd name="connsiteX0" fmla="*/ 196483 w 782228"/>
              <a:gd name="connsiteY0" fmla="*/ 0 h 666748"/>
              <a:gd name="connsiteX1" fmla="*/ 782228 w 782228"/>
              <a:gd name="connsiteY1" fmla="*/ 52899 h 666748"/>
              <a:gd name="connsiteX2" fmla="*/ 413192 w 782228"/>
              <a:gd name="connsiteY2" fmla="*/ 666748 h 666748"/>
              <a:gd name="connsiteX3" fmla="*/ 0 w 782228"/>
              <a:gd name="connsiteY3" fmla="*/ 576064 h 666748"/>
              <a:gd name="connsiteX4" fmla="*/ 196483 w 782228"/>
              <a:gd name="connsiteY4" fmla="*/ 0 h 666748"/>
              <a:gd name="connsiteX0" fmla="*/ 294508 w 782228"/>
              <a:gd name="connsiteY0" fmla="*/ 0 h 636520"/>
              <a:gd name="connsiteX1" fmla="*/ 782228 w 782228"/>
              <a:gd name="connsiteY1" fmla="*/ 22671 h 636520"/>
              <a:gd name="connsiteX2" fmla="*/ 413192 w 782228"/>
              <a:gd name="connsiteY2" fmla="*/ 636520 h 636520"/>
              <a:gd name="connsiteX3" fmla="*/ 0 w 782228"/>
              <a:gd name="connsiteY3" fmla="*/ 545836 h 636520"/>
              <a:gd name="connsiteX4" fmla="*/ 294508 w 782228"/>
              <a:gd name="connsiteY4" fmla="*/ 0 h 636520"/>
              <a:gd name="connsiteX0" fmla="*/ 0 w 487720"/>
              <a:gd name="connsiteY0" fmla="*/ 0 h 636520"/>
              <a:gd name="connsiteX1" fmla="*/ 487720 w 487720"/>
              <a:gd name="connsiteY1" fmla="*/ 22671 h 636520"/>
              <a:gd name="connsiteX2" fmla="*/ 118684 w 487720"/>
              <a:gd name="connsiteY2" fmla="*/ 636520 h 636520"/>
              <a:gd name="connsiteX3" fmla="*/ 24076 w 487720"/>
              <a:gd name="connsiteY3" fmla="*/ 621406 h 636520"/>
              <a:gd name="connsiteX4" fmla="*/ 0 w 487720"/>
              <a:gd name="connsiteY4" fmla="*/ 0 h 636520"/>
              <a:gd name="connsiteX0" fmla="*/ 0 w 479551"/>
              <a:gd name="connsiteY0" fmla="*/ 0 h 636520"/>
              <a:gd name="connsiteX1" fmla="*/ 479551 w 479551"/>
              <a:gd name="connsiteY1" fmla="*/ 22671 h 636520"/>
              <a:gd name="connsiteX2" fmla="*/ 110515 w 479551"/>
              <a:gd name="connsiteY2" fmla="*/ 636520 h 636520"/>
              <a:gd name="connsiteX3" fmla="*/ 15907 w 479551"/>
              <a:gd name="connsiteY3" fmla="*/ 621406 h 636520"/>
              <a:gd name="connsiteX4" fmla="*/ 0 w 479551"/>
              <a:gd name="connsiteY4" fmla="*/ 0 h 636520"/>
              <a:gd name="connsiteX0" fmla="*/ 0 w 332513"/>
              <a:gd name="connsiteY0" fmla="*/ 0 h 636520"/>
              <a:gd name="connsiteX1" fmla="*/ 332513 w 332513"/>
              <a:gd name="connsiteY1" fmla="*/ 30228 h 636520"/>
              <a:gd name="connsiteX2" fmla="*/ 110515 w 332513"/>
              <a:gd name="connsiteY2" fmla="*/ 636520 h 636520"/>
              <a:gd name="connsiteX3" fmla="*/ 15907 w 332513"/>
              <a:gd name="connsiteY3" fmla="*/ 621406 h 636520"/>
              <a:gd name="connsiteX4" fmla="*/ 0 w 332513"/>
              <a:gd name="connsiteY4" fmla="*/ 0 h 636520"/>
              <a:gd name="connsiteX0" fmla="*/ 0 w 332513"/>
              <a:gd name="connsiteY0" fmla="*/ 0 h 621406"/>
              <a:gd name="connsiteX1" fmla="*/ 332513 w 332513"/>
              <a:gd name="connsiteY1" fmla="*/ 30228 h 621406"/>
              <a:gd name="connsiteX2" fmla="*/ 4321 w 332513"/>
              <a:gd name="connsiteY2" fmla="*/ 621406 h 621406"/>
              <a:gd name="connsiteX3" fmla="*/ 15907 w 332513"/>
              <a:gd name="connsiteY3" fmla="*/ 621406 h 621406"/>
              <a:gd name="connsiteX4" fmla="*/ 0 w 332513"/>
              <a:gd name="connsiteY4" fmla="*/ 0 h 62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13" h="621406">
                <a:moveTo>
                  <a:pt x="0" y="0"/>
                </a:moveTo>
                <a:lnTo>
                  <a:pt x="332513" y="30228"/>
                </a:lnTo>
                <a:lnTo>
                  <a:pt x="4321" y="621406"/>
                </a:lnTo>
                <a:lnTo>
                  <a:pt x="15907" y="621406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25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827584" y="476672"/>
            <a:ext cx="7501990" cy="3276701"/>
            <a:chOff x="916824" y="2210608"/>
            <a:chExt cx="7501990" cy="3276701"/>
          </a:xfrm>
        </p:grpSpPr>
        <p:pic>
          <p:nvPicPr>
            <p:cNvPr id="2" name="Picture 2" descr="U:\Projects\Konferenzen\A1Papers\AmIAndreasTim\gesturerecord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598" y="2210608"/>
              <a:ext cx="3542216" cy="3276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824" y="2210608"/>
              <a:ext cx="3632864" cy="327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2" descr="\\filesrv2\IGD-A1\home\andbraun\Projects\Konferenzen\IUI2011\height_cal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3999309"/>
            <a:ext cx="4456892" cy="24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8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en 46"/>
          <p:cNvGrpSpPr/>
          <p:nvPr/>
        </p:nvGrpSpPr>
        <p:grpSpPr>
          <a:xfrm>
            <a:off x="755576" y="-77639"/>
            <a:ext cx="8305278" cy="4526851"/>
            <a:chOff x="755576" y="-77639"/>
            <a:chExt cx="8305278" cy="4526851"/>
          </a:xfrm>
        </p:grpSpPr>
        <p:grpSp>
          <p:nvGrpSpPr>
            <p:cNvPr id="45" name="Gruppieren 44"/>
            <p:cNvGrpSpPr/>
            <p:nvPr/>
          </p:nvGrpSpPr>
          <p:grpSpPr>
            <a:xfrm>
              <a:off x="755576" y="-77639"/>
              <a:ext cx="8305278" cy="4526851"/>
              <a:chOff x="755576" y="-77639"/>
              <a:chExt cx="8305278" cy="4526851"/>
            </a:xfrm>
          </p:grpSpPr>
          <p:grpSp>
            <p:nvGrpSpPr>
              <p:cNvPr id="10" name="Gruppieren 9"/>
              <p:cNvGrpSpPr/>
              <p:nvPr/>
            </p:nvGrpSpPr>
            <p:grpSpPr>
              <a:xfrm>
                <a:off x="755576" y="489139"/>
                <a:ext cx="2454696" cy="3330767"/>
                <a:chOff x="749152" y="-106610"/>
                <a:chExt cx="2454696" cy="5219997"/>
              </a:xfrm>
            </p:grpSpPr>
            <p:sp>
              <p:nvSpPr>
                <p:cNvPr id="6" name="Rechteck 5"/>
                <p:cNvSpPr/>
                <p:nvPr/>
              </p:nvSpPr>
              <p:spPr>
                <a:xfrm>
                  <a:off x="749152" y="-106610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" name="Rechteck 5"/>
                <p:cNvSpPr/>
                <p:nvPr/>
              </p:nvSpPr>
              <p:spPr>
                <a:xfrm>
                  <a:off x="749152" y="1312565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" name="Rechteck 5"/>
                <p:cNvSpPr/>
                <p:nvPr/>
              </p:nvSpPr>
              <p:spPr>
                <a:xfrm>
                  <a:off x="749152" y="2680717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" name="Gerade Verbindung 2"/>
                <p:cNvCxnSpPr/>
                <p:nvPr/>
              </p:nvCxnSpPr>
              <p:spPr>
                <a:xfrm>
                  <a:off x="749152" y="57919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Gerade Verbindung 3"/>
                <p:cNvCxnSpPr/>
                <p:nvPr/>
              </p:nvCxnSpPr>
              <p:spPr>
                <a:xfrm>
                  <a:off x="749152" y="198884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Gerade Verbindung 4"/>
                <p:cNvCxnSpPr/>
                <p:nvPr/>
              </p:nvCxnSpPr>
              <p:spPr>
                <a:xfrm>
                  <a:off x="749152" y="3356992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uppieren 25"/>
              <p:cNvGrpSpPr/>
              <p:nvPr/>
            </p:nvGrpSpPr>
            <p:grpSpPr>
              <a:xfrm>
                <a:off x="4644008" y="-77639"/>
                <a:ext cx="4416846" cy="4526851"/>
                <a:chOff x="4727154" y="12242"/>
                <a:chExt cx="4416846" cy="6400976"/>
              </a:xfrm>
            </p:grpSpPr>
            <p:sp>
              <p:nvSpPr>
                <p:cNvPr id="24" name="Rechteck 5"/>
                <p:cNvSpPr/>
                <p:nvPr/>
              </p:nvSpPr>
              <p:spPr>
                <a:xfrm>
                  <a:off x="4727154" y="1421892"/>
                  <a:ext cx="4416846" cy="3580791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" name="Rechteck 5"/>
                <p:cNvSpPr/>
                <p:nvPr/>
              </p:nvSpPr>
              <p:spPr>
                <a:xfrm>
                  <a:off x="4727154" y="2832428"/>
                  <a:ext cx="4416846" cy="358079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Rechteck 5"/>
                <p:cNvSpPr/>
                <p:nvPr/>
              </p:nvSpPr>
              <p:spPr>
                <a:xfrm>
                  <a:off x="4727154" y="12242"/>
                  <a:ext cx="4416846" cy="3580791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5" name="Gerade Verbindung 14"/>
                <p:cNvCxnSpPr/>
                <p:nvPr/>
              </p:nvCxnSpPr>
              <p:spPr>
                <a:xfrm>
                  <a:off x="4727154" y="1262578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 Verbindung 15"/>
                <p:cNvCxnSpPr/>
                <p:nvPr/>
              </p:nvCxnSpPr>
              <p:spPr>
                <a:xfrm>
                  <a:off x="4727154" y="2672228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 Verbindung 16"/>
                <p:cNvCxnSpPr/>
                <p:nvPr/>
              </p:nvCxnSpPr>
              <p:spPr>
                <a:xfrm>
                  <a:off x="4727154" y="404038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Ellipse 27"/>
              <p:cNvSpPr/>
              <p:nvPr/>
            </p:nvSpPr>
            <p:spPr>
              <a:xfrm>
                <a:off x="2555776" y="1512011"/>
                <a:ext cx="360443" cy="35091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Ellipse 28"/>
              <p:cNvSpPr/>
              <p:nvPr/>
            </p:nvSpPr>
            <p:spPr>
              <a:xfrm>
                <a:off x="8433335" y="1300905"/>
                <a:ext cx="360443" cy="35091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1" name="Gerade Verbindung 30"/>
              <p:cNvCxnSpPr>
                <a:endCxn id="28" idx="2"/>
              </p:cNvCxnSpPr>
              <p:nvPr/>
            </p:nvCxnSpPr>
            <p:spPr>
              <a:xfrm>
                <a:off x="755576" y="1265256"/>
                <a:ext cx="1800200" cy="4222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>
                <a:endCxn id="28" idx="2"/>
              </p:cNvCxnSpPr>
              <p:nvPr/>
            </p:nvCxnSpPr>
            <p:spPr>
              <a:xfrm flipV="1">
                <a:off x="755576" y="1687467"/>
                <a:ext cx="1800200" cy="4989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>
                <a:endCxn id="29" idx="2"/>
              </p:cNvCxnSpPr>
              <p:nvPr/>
            </p:nvCxnSpPr>
            <p:spPr>
              <a:xfrm flipV="1">
                <a:off x="4644008" y="1476361"/>
                <a:ext cx="3789327" cy="7913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>
                <a:endCxn id="29" idx="2"/>
              </p:cNvCxnSpPr>
              <p:nvPr/>
            </p:nvCxnSpPr>
            <p:spPr>
              <a:xfrm>
                <a:off x="4644008" y="1188551"/>
                <a:ext cx="3789327" cy="287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Bogen 40"/>
              <p:cNvSpPr/>
              <p:nvPr/>
            </p:nvSpPr>
            <p:spPr>
              <a:xfrm>
                <a:off x="2123526" y="1266881"/>
                <a:ext cx="864499" cy="841170"/>
              </a:xfrm>
              <a:prstGeom prst="arc">
                <a:avLst>
                  <a:gd name="adj1" fmla="val 9875784"/>
                  <a:gd name="adj2" fmla="val 1154740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Bogen 41"/>
              <p:cNvSpPr/>
              <p:nvPr/>
            </p:nvSpPr>
            <p:spPr>
              <a:xfrm>
                <a:off x="7984143" y="1062574"/>
                <a:ext cx="864499" cy="841170"/>
              </a:xfrm>
              <a:prstGeom prst="arc">
                <a:avLst>
                  <a:gd name="adj1" fmla="val 10168958"/>
                  <a:gd name="adj2" fmla="val 11165576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254089" y="1687466"/>
                <a:ext cx="3016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600" dirty="0" smtClean="0"/>
                  <a:t>α</a:t>
                </a:r>
                <a:endParaRPr lang="de-DE" sz="2800" dirty="0"/>
              </a:p>
            </p:txBody>
          </p:sp>
        </p:grpSp>
        <p:sp>
          <p:nvSpPr>
            <p:cNvPr id="46" name="Textfeld 45"/>
            <p:cNvSpPr txBox="1"/>
            <p:nvPr/>
          </p:nvSpPr>
          <p:spPr>
            <a:xfrm>
              <a:off x="8114706" y="1427411"/>
              <a:ext cx="3016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α</a:t>
              </a:r>
              <a:endParaRPr lang="de-DE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64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5"/>
          <p:cNvSpPr/>
          <p:nvPr/>
        </p:nvSpPr>
        <p:spPr>
          <a:xfrm>
            <a:off x="2048508" y="692696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>
            <a:off x="2048508" y="1130290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Ellipse 3"/>
          <p:cNvSpPr/>
          <p:nvPr/>
        </p:nvSpPr>
        <p:spPr>
          <a:xfrm>
            <a:off x="2555776" y="1267028"/>
            <a:ext cx="360443" cy="3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/>
          <p:cNvGrpSpPr/>
          <p:nvPr/>
        </p:nvGrpSpPr>
        <p:grpSpPr>
          <a:xfrm>
            <a:off x="283579" y="1249878"/>
            <a:ext cx="1539859" cy="785995"/>
            <a:chOff x="283579" y="1249878"/>
            <a:chExt cx="1539859" cy="785995"/>
          </a:xfrm>
        </p:grpSpPr>
        <p:sp>
          <p:nvSpPr>
            <p:cNvPr id="8" name="Freihandform 7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uppieren 12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9" name="Gerade Verbindung mit Pfeil 8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hteck 5"/>
          <p:cNvSpPr/>
          <p:nvPr/>
        </p:nvSpPr>
        <p:spPr>
          <a:xfrm>
            <a:off x="2048508" y="2397330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/>
        </p:nvCxnSpPr>
        <p:spPr>
          <a:xfrm>
            <a:off x="2048508" y="2834924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3419872" y="2873504"/>
            <a:ext cx="723292" cy="7041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283579" y="2954512"/>
            <a:ext cx="1539859" cy="785995"/>
            <a:chOff x="283579" y="1249878"/>
            <a:chExt cx="1539859" cy="785995"/>
          </a:xfrm>
        </p:grpSpPr>
        <p:sp>
          <p:nvSpPr>
            <p:cNvPr id="19" name="Freihandform 18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21" name="Gerade Verbindung mit Pfeil 20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Rechteck 5"/>
          <p:cNvSpPr/>
          <p:nvPr/>
        </p:nvSpPr>
        <p:spPr>
          <a:xfrm>
            <a:off x="6588224" y="692696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23"/>
          <p:cNvCxnSpPr/>
          <p:nvPr/>
        </p:nvCxnSpPr>
        <p:spPr>
          <a:xfrm>
            <a:off x="6588224" y="1130290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7779366" y="1299434"/>
            <a:ext cx="360443" cy="3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/>
          <p:cNvGrpSpPr/>
          <p:nvPr/>
        </p:nvGrpSpPr>
        <p:grpSpPr>
          <a:xfrm>
            <a:off x="4823295" y="1249878"/>
            <a:ext cx="1539859" cy="785995"/>
            <a:chOff x="283579" y="1249878"/>
            <a:chExt cx="1539859" cy="785995"/>
          </a:xfrm>
        </p:grpSpPr>
        <p:sp>
          <p:nvSpPr>
            <p:cNvPr id="27" name="Freihandform 26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8" name="Gruppieren 27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29" name="Gerade Verbindung mit Pfeil 28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mit Pfeil 29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Rechteck 5"/>
          <p:cNvSpPr/>
          <p:nvPr/>
        </p:nvSpPr>
        <p:spPr>
          <a:xfrm>
            <a:off x="6588224" y="2397330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31"/>
          <p:cNvCxnSpPr/>
          <p:nvPr/>
        </p:nvCxnSpPr>
        <p:spPr>
          <a:xfrm>
            <a:off x="6588224" y="2834924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pieren 33"/>
          <p:cNvGrpSpPr/>
          <p:nvPr/>
        </p:nvGrpSpPr>
        <p:grpSpPr>
          <a:xfrm>
            <a:off x="4823295" y="2954512"/>
            <a:ext cx="1539859" cy="785995"/>
            <a:chOff x="283579" y="1249878"/>
            <a:chExt cx="1539859" cy="785995"/>
          </a:xfrm>
        </p:grpSpPr>
        <p:sp>
          <p:nvSpPr>
            <p:cNvPr id="35" name="Freihandform 34"/>
            <p:cNvSpPr/>
            <p:nvPr/>
          </p:nvSpPr>
          <p:spPr>
            <a:xfrm>
              <a:off x="496598" y="1714427"/>
              <a:ext cx="1000942" cy="158607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6" name="Gruppieren 35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37" name="Gerade Verbindung mit Pfeil 36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mit Pfeil 37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Ellipse 38"/>
          <p:cNvSpPr/>
          <p:nvPr/>
        </p:nvSpPr>
        <p:spPr>
          <a:xfrm>
            <a:off x="7779365" y="3035663"/>
            <a:ext cx="360443" cy="350911"/>
          </a:xfrm>
          <a:prstGeom prst="ellipse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braun\Downloads\Hand_Screen_Arrow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576" y="98336"/>
            <a:ext cx="7200000" cy="664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491880" y="836712"/>
            <a:ext cx="187220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/>
          <p:cNvSpPr/>
          <p:nvPr/>
        </p:nvSpPr>
        <p:spPr>
          <a:xfrm>
            <a:off x="3635496" y="1124744"/>
            <a:ext cx="1440160" cy="360040"/>
          </a:xfrm>
          <a:prstGeom prst="rightArrow">
            <a:avLst>
              <a:gd name="adj1" fmla="val 50000"/>
              <a:gd name="adj2" fmla="val 14275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600000" lon="1800000" rev="21425485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08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bed_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24" y="1571612"/>
            <a:ext cx="5760000" cy="4320000"/>
          </a:xfrm>
          <a:prstGeom prst="rect">
            <a:avLst/>
          </a:prstGeom>
        </p:spPr>
      </p:pic>
      <p:cxnSp>
        <p:nvCxnSpPr>
          <p:cNvPr id="3" name="Gerade Verbindung 2"/>
          <p:cNvCxnSpPr/>
          <p:nvPr/>
        </p:nvCxnSpPr>
        <p:spPr>
          <a:xfrm flipV="1">
            <a:off x="4671967" y="2928934"/>
            <a:ext cx="2114611" cy="6162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/>
          <p:cNvCxnSpPr/>
          <p:nvPr/>
        </p:nvCxnSpPr>
        <p:spPr>
          <a:xfrm flipV="1">
            <a:off x="5015883" y="2928935"/>
            <a:ext cx="1770695" cy="2492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6805238" y="2714620"/>
            <a:ext cx="11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Electrodes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2843808" y="4856463"/>
            <a:ext cx="867058" cy="3724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>
            <a:off x="3484675" y="4077072"/>
            <a:ext cx="749974" cy="29074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4049697" y="3336640"/>
            <a:ext cx="729448" cy="2085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4328052" y="3032550"/>
            <a:ext cx="687831" cy="1456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>
            <a:endCxn id="5" idx="1"/>
          </p:cNvCxnSpPr>
          <p:nvPr/>
        </p:nvCxnSpPr>
        <p:spPr>
          <a:xfrm flipV="1">
            <a:off x="4234649" y="2899286"/>
            <a:ext cx="2570589" cy="146852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>
            <a:endCxn id="5" idx="1"/>
          </p:cNvCxnSpPr>
          <p:nvPr/>
        </p:nvCxnSpPr>
        <p:spPr>
          <a:xfrm flipV="1">
            <a:off x="3710866" y="2899286"/>
            <a:ext cx="3094372" cy="23296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6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15616" y="3140968"/>
            <a:ext cx="3667432" cy="36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208956"/>
            <a:ext cx="26098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9905" y="3356992"/>
            <a:ext cx="3759158" cy="3287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404664"/>
            <a:ext cx="3917231" cy="262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3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7713042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1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braun\Dropbox\WorkPrivShare\Dissertation\Draft\images\capfloor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5429" y="3825534"/>
            <a:ext cx="2659812" cy="131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ndbraun\Dropbox\WorkPrivShare\Dissertation\Draft\images\captap_v2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2132856"/>
            <a:ext cx="1842597" cy="10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ndbraun\Dropbox\WorkPrivShare\Dissertation\Draft\images\magicbox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0192" y="4104163"/>
            <a:ext cx="2118197" cy="103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ndbraun\Dropbox\WorkPrivShare\Dissertation\Draft\images\smartofficechair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8093" y="1398998"/>
            <a:ext cx="1454484" cy="221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ndbraun\Dropbox\WorkPrivShare\Dissertation\Draft\images\active_armres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8425" y="2204864"/>
            <a:ext cx="1684932" cy="111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fik 81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56" t="11149" r="14870"/>
          <a:stretch/>
        </p:blipFill>
        <p:spPr>
          <a:xfrm>
            <a:off x="1365886" y="3429000"/>
            <a:ext cx="1919333" cy="151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9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28" y="548680"/>
            <a:ext cx="4000444" cy="28803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056" y="548680"/>
            <a:ext cx="306885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2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620689"/>
            <a:ext cx="3066492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984" y="620689"/>
            <a:ext cx="3952654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3068960"/>
            <a:ext cx="3632432" cy="216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280" y="3064568"/>
            <a:ext cx="1119609" cy="216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7147" y="3064568"/>
            <a:ext cx="111432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4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5736" y="548680"/>
            <a:ext cx="4356968" cy="433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70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232876"/>
            <a:ext cx="3794464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12" y="3573016"/>
            <a:ext cx="4804563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144" y="3573016"/>
            <a:ext cx="2340753" cy="216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008" y="1232876"/>
            <a:ext cx="394615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980728"/>
            <a:ext cx="3485131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5"/>
          <a:stretch/>
        </p:blipFill>
        <p:spPr>
          <a:xfrm>
            <a:off x="5239568" y="980728"/>
            <a:ext cx="2866264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624" y="3429000"/>
            <a:ext cx="617142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6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124744"/>
            <a:ext cx="3278331" cy="449086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6" y="1735311"/>
            <a:ext cx="4871229" cy="326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1196752"/>
            <a:ext cx="2324301" cy="2385267"/>
          </a:xfrm>
          <a:prstGeom prst="rect">
            <a:avLst/>
          </a:prstGeom>
        </p:spPr>
      </p:pic>
      <p:grpSp>
        <p:nvGrpSpPr>
          <p:cNvPr id="5" name="Gruppieren 4"/>
          <p:cNvGrpSpPr/>
          <p:nvPr/>
        </p:nvGrpSpPr>
        <p:grpSpPr>
          <a:xfrm>
            <a:off x="896946" y="3602708"/>
            <a:ext cx="2326947" cy="2053366"/>
            <a:chOff x="3347864" y="1196752"/>
            <a:chExt cx="2326947" cy="2053366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63888" y="1196752"/>
              <a:ext cx="2110923" cy="43204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47864" y="1844824"/>
              <a:ext cx="2110923" cy="1405294"/>
            </a:xfrm>
            <a:prstGeom prst="rect">
              <a:avLst/>
            </a:prstGeom>
          </p:spPr>
        </p:pic>
      </p:grp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7328" y="1488976"/>
            <a:ext cx="2952328" cy="36004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3615" y="1196752"/>
            <a:ext cx="2952328" cy="41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9832" y="1269200"/>
            <a:ext cx="2754783" cy="39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268760"/>
            <a:ext cx="2586410" cy="3960440"/>
          </a:xfrm>
          <a:prstGeom prst="rect">
            <a:avLst/>
          </a:prstGeom>
        </p:spPr>
      </p:pic>
      <p:pic>
        <p:nvPicPr>
          <p:cNvPr id="1026" name="Picture 2" descr="http://www.novint.com/images/stories/Novint_rendering_full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152" y="1916832"/>
            <a:ext cx="4408088" cy="285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3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600" y="1700808"/>
            <a:ext cx="3585754" cy="30500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056" y="764704"/>
            <a:ext cx="351577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1960" y="548680"/>
            <a:ext cx="4320480" cy="316835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4149080"/>
            <a:ext cx="3849155" cy="151216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06924" y="1915239"/>
            <a:ext cx="3998522" cy="256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124744"/>
            <a:ext cx="3894560" cy="223224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3573016"/>
            <a:ext cx="3894560" cy="281534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316" y="1772816"/>
            <a:ext cx="3096344" cy="18002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28" y="4509120"/>
            <a:ext cx="3851920" cy="12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8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5616" y="476672"/>
            <a:ext cx="7740533" cy="133466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8240" y="1959423"/>
            <a:ext cx="2664296" cy="153775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3497181"/>
            <a:ext cx="2767023" cy="15377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5881" y="3594963"/>
            <a:ext cx="2576637" cy="14399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8908" y="2024835"/>
            <a:ext cx="2573611" cy="14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1640" y="13990"/>
            <a:ext cx="6696744" cy="304762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20" y="3284984"/>
            <a:ext cx="4128459" cy="28803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31625" r="26375" b="25063"/>
          <a:stretch/>
        </p:blipFill>
        <p:spPr>
          <a:xfrm>
            <a:off x="5580112" y="3176972"/>
            <a:ext cx="312762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1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2483768" y="2247808"/>
            <a:ext cx="4700479" cy="1800000"/>
            <a:chOff x="2483768" y="2247808"/>
            <a:chExt cx="4700479" cy="1800000"/>
          </a:xfrm>
        </p:grpSpPr>
        <p:pic>
          <p:nvPicPr>
            <p:cNvPr id="2" name="Grafik 1" descr="[image[2].png]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2252500"/>
              <a:ext cx="2088231" cy="1795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3" descr="The OpenCapSense board with one sensor and one electrode attached" title="OpenCapSense board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41" y="2247808"/>
              <a:ext cx="2568706" cy="1800000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78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22884"/>
            <a:ext cx="3959699" cy="195419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59" y="3616545"/>
            <a:ext cx="3656209" cy="23605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849" y="548680"/>
            <a:ext cx="3600000" cy="2754724"/>
          </a:xfrm>
          <a:prstGeom prst="rect">
            <a:avLst/>
          </a:prstGeom>
        </p:spPr>
      </p:pic>
      <p:grpSp>
        <p:nvGrpSpPr>
          <p:cNvPr id="12" name="Gruppieren 11"/>
          <p:cNvGrpSpPr/>
          <p:nvPr/>
        </p:nvGrpSpPr>
        <p:grpSpPr>
          <a:xfrm>
            <a:off x="627758" y="548680"/>
            <a:ext cx="3656209" cy="2664296"/>
            <a:chOff x="1111855" y="1650817"/>
            <a:chExt cx="6920290" cy="4325181"/>
          </a:xfrm>
        </p:grpSpPr>
        <p:grpSp>
          <p:nvGrpSpPr>
            <p:cNvPr id="8" name="Gruppieren 7"/>
            <p:cNvGrpSpPr/>
            <p:nvPr/>
          </p:nvGrpSpPr>
          <p:grpSpPr>
            <a:xfrm>
              <a:off x="1111855" y="1650817"/>
              <a:ext cx="6920290" cy="4325181"/>
              <a:chOff x="1111855" y="1650817"/>
              <a:chExt cx="6920290" cy="4325181"/>
            </a:xfrm>
          </p:grpSpPr>
          <p:pic>
            <p:nvPicPr>
              <p:cNvPr id="9" name="Grafik 8" descr="Audi A8.jp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1855" y="1650817"/>
                <a:ext cx="6920290" cy="4325181"/>
              </a:xfrm>
              <a:prstGeom prst="rect">
                <a:avLst/>
              </a:prstGeom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7636781" y="5781855"/>
                <a:ext cx="344128" cy="1594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18000" tIns="18000" rIns="18000" bIns="18000" rtlCol="0">
                <a:spAutoFit/>
              </a:bodyPr>
              <a:lstStyle/>
              <a:p>
                <a:pPr algn="ctr"/>
                <a:r>
                  <a:rPr lang="de-DE" sz="800" b="1" dirty="0" smtClean="0"/>
                  <a:t>[Img3]</a:t>
                </a:r>
                <a:endParaRPr lang="de-DE" sz="800" b="1" dirty="0"/>
              </a:p>
            </p:txBody>
          </p:sp>
        </p:grpSp>
        <p:pic>
          <p:nvPicPr>
            <p:cNvPr id="11" name="Grafik 10" descr="layout.png"/>
            <p:cNvPicPr>
              <a:picLocks/>
            </p:cNvPicPr>
            <p:nvPr/>
          </p:nvPicPr>
          <p:blipFill>
            <a:blip r:embed="rId6" cstate="print">
              <a:clrChange>
                <a:clrFrom>
                  <a:srgbClr val="F3F3F4"/>
                </a:clrFrom>
                <a:clrTo>
                  <a:srgbClr val="F3F3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9900" y="2086249"/>
              <a:ext cx="4320000" cy="2304256"/>
            </a:xfrm>
            <a:prstGeom prst="rect">
              <a:avLst/>
            </a:prstGeom>
            <a:scene3d>
              <a:camera prst="perspectiveContrastingRightFacing" fov="1800000">
                <a:rot lat="180000" lon="18963666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61468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U:\Projects\EIT ICT Labs\Health &amp; Well-Being\Cognitive Endurance\evaluation\EvalBilder\DSC_260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953138" y="3945056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 descr="U:\Projects\EIT ICT Labs\Health &amp; Well-Being\Cognitive Endurance\evaluation\EvalBilder\DSC_260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076814" y="1171803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 descr="U:\Projects\EIT ICT Labs\Health &amp; Well-Being\Cognitive Endurance\evaluation\EvalBilder\DSC_260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6985" y="4005064"/>
            <a:ext cx="2699385" cy="180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U:\Projects\EIT ICT Labs\Health &amp; Well-Being\Cognitive Endurance\evaluation\EvalBilder\DSC_261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1124744"/>
            <a:ext cx="2699385" cy="180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436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/>
          <p:nvPr/>
        </p:nvSpPr>
        <p:spPr>
          <a:xfrm>
            <a:off x="4788024" y="3501008"/>
            <a:ext cx="683405" cy="322924"/>
          </a:xfrm>
          <a:custGeom>
            <a:avLst/>
            <a:gdLst>
              <a:gd name="connsiteX0" fmla="*/ 0 w 3024336"/>
              <a:gd name="connsiteY0" fmla="*/ 0 h 360040"/>
              <a:gd name="connsiteX1" fmla="*/ 3024336 w 3024336"/>
              <a:gd name="connsiteY1" fmla="*/ 0 h 360040"/>
              <a:gd name="connsiteX2" fmla="*/ 3024336 w 3024336"/>
              <a:gd name="connsiteY2" fmla="*/ 360040 h 360040"/>
              <a:gd name="connsiteX3" fmla="*/ 0 w 3024336"/>
              <a:gd name="connsiteY3" fmla="*/ 360040 h 360040"/>
              <a:gd name="connsiteX4" fmla="*/ 0 w 3024336"/>
              <a:gd name="connsiteY4" fmla="*/ 0 h 360040"/>
              <a:gd name="connsiteX0" fmla="*/ 0 w 3203850"/>
              <a:gd name="connsiteY0" fmla="*/ 437566 h 797606"/>
              <a:gd name="connsiteX1" fmla="*/ 3203850 w 3203850"/>
              <a:gd name="connsiteY1" fmla="*/ 0 h 797606"/>
              <a:gd name="connsiteX2" fmla="*/ 3024336 w 3203850"/>
              <a:gd name="connsiteY2" fmla="*/ 797606 h 797606"/>
              <a:gd name="connsiteX3" fmla="*/ 0 w 3203850"/>
              <a:gd name="connsiteY3" fmla="*/ 797606 h 797606"/>
              <a:gd name="connsiteX4" fmla="*/ 0 w 3203850"/>
              <a:gd name="connsiteY4" fmla="*/ 437566 h 797606"/>
              <a:gd name="connsiteX0" fmla="*/ 0 w 3203850"/>
              <a:gd name="connsiteY0" fmla="*/ 437566 h 797606"/>
              <a:gd name="connsiteX1" fmla="*/ 3203850 w 3203850"/>
              <a:gd name="connsiteY1" fmla="*/ 0 h 797606"/>
              <a:gd name="connsiteX2" fmla="*/ 3024336 w 3203850"/>
              <a:gd name="connsiteY2" fmla="*/ 797606 h 797606"/>
              <a:gd name="connsiteX3" fmla="*/ 0 w 3203850"/>
              <a:gd name="connsiteY3" fmla="*/ 797606 h 797606"/>
              <a:gd name="connsiteX4" fmla="*/ 0 w 3203850"/>
              <a:gd name="connsiteY4" fmla="*/ 437566 h 797606"/>
              <a:gd name="connsiteX0" fmla="*/ 0 w 3215070"/>
              <a:gd name="connsiteY0" fmla="*/ 437566 h 797606"/>
              <a:gd name="connsiteX1" fmla="*/ 3203850 w 3215070"/>
              <a:gd name="connsiteY1" fmla="*/ 0 h 797606"/>
              <a:gd name="connsiteX2" fmla="*/ 3215070 w 3215070"/>
              <a:gd name="connsiteY2" fmla="*/ 191746 h 797606"/>
              <a:gd name="connsiteX3" fmla="*/ 0 w 3215070"/>
              <a:gd name="connsiteY3" fmla="*/ 797606 h 797606"/>
              <a:gd name="connsiteX4" fmla="*/ 0 w 3215070"/>
              <a:gd name="connsiteY4" fmla="*/ 437566 h 797606"/>
              <a:gd name="connsiteX0" fmla="*/ 0 w 3215070"/>
              <a:gd name="connsiteY0" fmla="*/ 437566 h 797606"/>
              <a:gd name="connsiteX1" fmla="*/ 3203850 w 3215070"/>
              <a:gd name="connsiteY1" fmla="*/ 0 h 797606"/>
              <a:gd name="connsiteX2" fmla="*/ 3215070 w 3215070"/>
              <a:gd name="connsiteY2" fmla="*/ 191746 h 797606"/>
              <a:gd name="connsiteX3" fmla="*/ 0 w 3215070"/>
              <a:gd name="connsiteY3" fmla="*/ 797606 h 797606"/>
              <a:gd name="connsiteX4" fmla="*/ 0 w 3215070"/>
              <a:gd name="connsiteY4" fmla="*/ 437566 h 797606"/>
              <a:gd name="connsiteX0" fmla="*/ 0 w 3215070"/>
              <a:gd name="connsiteY0" fmla="*/ 437566 h 629311"/>
              <a:gd name="connsiteX1" fmla="*/ 3203850 w 3215070"/>
              <a:gd name="connsiteY1" fmla="*/ 0 h 629311"/>
              <a:gd name="connsiteX2" fmla="*/ 3215070 w 3215070"/>
              <a:gd name="connsiteY2" fmla="*/ 191746 h 629311"/>
              <a:gd name="connsiteX3" fmla="*/ 0 w 3215070"/>
              <a:gd name="connsiteY3" fmla="*/ 629311 h 629311"/>
              <a:gd name="connsiteX4" fmla="*/ 0 w 3215070"/>
              <a:gd name="connsiteY4" fmla="*/ 437566 h 629311"/>
              <a:gd name="connsiteX0" fmla="*/ 0 w 3243645"/>
              <a:gd name="connsiteY0" fmla="*/ 443916 h 629311"/>
              <a:gd name="connsiteX1" fmla="*/ 3232425 w 3243645"/>
              <a:gd name="connsiteY1" fmla="*/ 0 h 629311"/>
              <a:gd name="connsiteX2" fmla="*/ 3243645 w 3243645"/>
              <a:gd name="connsiteY2" fmla="*/ 191746 h 629311"/>
              <a:gd name="connsiteX3" fmla="*/ 28575 w 3243645"/>
              <a:gd name="connsiteY3" fmla="*/ 629311 h 629311"/>
              <a:gd name="connsiteX4" fmla="*/ 0 w 3243645"/>
              <a:gd name="connsiteY4" fmla="*/ 443916 h 629311"/>
              <a:gd name="connsiteX0" fmla="*/ 0 w 3234120"/>
              <a:gd name="connsiteY0" fmla="*/ 443916 h 629311"/>
              <a:gd name="connsiteX1" fmla="*/ 3222900 w 3234120"/>
              <a:gd name="connsiteY1" fmla="*/ 0 h 629311"/>
              <a:gd name="connsiteX2" fmla="*/ 3234120 w 3234120"/>
              <a:gd name="connsiteY2" fmla="*/ 191746 h 629311"/>
              <a:gd name="connsiteX3" fmla="*/ 19050 w 3234120"/>
              <a:gd name="connsiteY3" fmla="*/ 629311 h 629311"/>
              <a:gd name="connsiteX4" fmla="*/ 0 w 3234120"/>
              <a:gd name="connsiteY4" fmla="*/ 443916 h 629311"/>
              <a:gd name="connsiteX0" fmla="*/ 1120775 w 3215070"/>
              <a:gd name="connsiteY0" fmla="*/ 85141 h 629311"/>
              <a:gd name="connsiteX1" fmla="*/ 3203850 w 3215070"/>
              <a:gd name="connsiteY1" fmla="*/ 0 h 629311"/>
              <a:gd name="connsiteX2" fmla="*/ 3215070 w 3215070"/>
              <a:gd name="connsiteY2" fmla="*/ 191746 h 629311"/>
              <a:gd name="connsiteX3" fmla="*/ 0 w 3215070"/>
              <a:gd name="connsiteY3" fmla="*/ 629311 h 629311"/>
              <a:gd name="connsiteX4" fmla="*/ 1120775 w 3215070"/>
              <a:gd name="connsiteY4" fmla="*/ 85141 h 629311"/>
              <a:gd name="connsiteX0" fmla="*/ 0 w 2094295"/>
              <a:gd name="connsiteY0" fmla="*/ 85141 h 375311"/>
              <a:gd name="connsiteX1" fmla="*/ 2083075 w 2094295"/>
              <a:gd name="connsiteY1" fmla="*/ 0 h 375311"/>
              <a:gd name="connsiteX2" fmla="*/ 2094295 w 2094295"/>
              <a:gd name="connsiteY2" fmla="*/ 191746 h 375311"/>
              <a:gd name="connsiteX3" fmla="*/ 9525 w 2094295"/>
              <a:gd name="connsiteY3" fmla="*/ 375311 h 375311"/>
              <a:gd name="connsiteX4" fmla="*/ 0 w 2094295"/>
              <a:gd name="connsiteY4" fmla="*/ 85141 h 375311"/>
              <a:gd name="connsiteX0" fmla="*/ 0 w 2094295"/>
              <a:gd name="connsiteY0" fmla="*/ 85141 h 327686"/>
              <a:gd name="connsiteX1" fmla="*/ 2083075 w 2094295"/>
              <a:gd name="connsiteY1" fmla="*/ 0 h 327686"/>
              <a:gd name="connsiteX2" fmla="*/ 2094295 w 2094295"/>
              <a:gd name="connsiteY2" fmla="*/ 191746 h 327686"/>
              <a:gd name="connsiteX3" fmla="*/ 9525 w 2094295"/>
              <a:gd name="connsiteY3" fmla="*/ 327686 h 327686"/>
              <a:gd name="connsiteX4" fmla="*/ 0 w 2094295"/>
              <a:gd name="connsiteY4" fmla="*/ 85141 h 327686"/>
              <a:gd name="connsiteX0" fmla="*/ 0 w 2094295"/>
              <a:gd name="connsiteY0" fmla="*/ 85141 h 327686"/>
              <a:gd name="connsiteX1" fmla="*/ 2083075 w 2094295"/>
              <a:gd name="connsiteY1" fmla="*/ 0 h 327686"/>
              <a:gd name="connsiteX2" fmla="*/ 2094295 w 2094295"/>
              <a:gd name="connsiteY2" fmla="*/ 191746 h 327686"/>
              <a:gd name="connsiteX3" fmla="*/ 9525 w 2094295"/>
              <a:gd name="connsiteY3" fmla="*/ 327686 h 327686"/>
              <a:gd name="connsiteX4" fmla="*/ 0 w 2094295"/>
              <a:gd name="connsiteY4" fmla="*/ 85141 h 327686"/>
              <a:gd name="connsiteX0" fmla="*/ 0 w 2094295"/>
              <a:gd name="connsiteY0" fmla="*/ 80379 h 322924"/>
              <a:gd name="connsiteX1" fmla="*/ 663850 w 2094295"/>
              <a:gd name="connsiteY1" fmla="*/ 0 h 322924"/>
              <a:gd name="connsiteX2" fmla="*/ 2094295 w 2094295"/>
              <a:gd name="connsiteY2" fmla="*/ 186984 h 322924"/>
              <a:gd name="connsiteX3" fmla="*/ 9525 w 2094295"/>
              <a:gd name="connsiteY3" fmla="*/ 322924 h 322924"/>
              <a:gd name="connsiteX4" fmla="*/ 0 w 2094295"/>
              <a:gd name="connsiteY4" fmla="*/ 80379 h 322924"/>
              <a:gd name="connsiteX0" fmla="*/ 0 w 2094295"/>
              <a:gd name="connsiteY0" fmla="*/ 80379 h 322924"/>
              <a:gd name="connsiteX1" fmla="*/ 663850 w 2094295"/>
              <a:gd name="connsiteY1" fmla="*/ 0 h 322924"/>
              <a:gd name="connsiteX2" fmla="*/ 2094295 w 2094295"/>
              <a:gd name="connsiteY2" fmla="*/ 186984 h 322924"/>
              <a:gd name="connsiteX3" fmla="*/ 9525 w 2094295"/>
              <a:gd name="connsiteY3" fmla="*/ 322924 h 322924"/>
              <a:gd name="connsiteX4" fmla="*/ 0 w 2094295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9525 w 686977"/>
              <a:gd name="connsiteY3" fmla="*/ 322924 h 322924"/>
              <a:gd name="connsiteX4" fmla="*/ 0 w 686977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20241 w 686977"/>
              <a:gd name="connsiteY3" fmla="*/ 322924 h 322924"/>
              <a:gd name="connsiteX4" fmla="*/ 0 w 686977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20241 w 686977"/>
              <a:gd name="connsiteY3" fmla="*/ 322924 h 322924"/>
              <a:gd name="connsiteX4" fmla="*/ 0 w 686977"/>
              <a:gd name="connsiteY4" fmla="*/ 80379 h 322924"/>
              <a:gd name="connsiteX0" fmla="*/ 0 w 683405"/>
              <a:gd name="connsiteY0" fmla="*/ 80379 h 322924"/>
              <a:gd name="connsiteX1" fmla="*/ 663850 w 683405"/>
              <a:gd name="connsiteY1" fmla="*/ 0 h 322924"/>
              <a:gd name="connsiteX2" fmla="*/ 683405 w 683405"/>
              <a:gd name="connsiteY2" fmla="*/ 216749 h 322924"/>
              <a:gd name="connsiteX3" fmla="*/ 20241 w 683405"/>
              <a:gd name="connsiteY3" fmla="*/ 322924 h 322924"/>
              <a:gd name="connsiteX4" fmla="*/ 0 w 683405"/>
              <a:gd name="connsiteY4" fmla="*/ 80379 h 32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405" h="322924">
                <a:moveTo>
                  <a:pt x="0" y="80379"/>
                </a:moveTo>
                <a:lnTo>
                  <a:pt x="663850" y="0"/>
                </a:lnTo>
                <a:lnTo>
                  <a:pt x="683405" y="216749"/>
                </a:lnTo>
                <a:lnTo>
                  <a:pt x="20241" y="322924"/>
                </a:lnTo>
                <a:lnTo>
                  <a:pt x="0" y="803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" name="Gruppieren 15"/>
          <p:cNvGrpSpPr/>
          <p:nvPr/>
        </p:nvGrpSpPr>
        <p:grpSpPr>
          <a:xfrm>
            <a:off x="3419872" y="908720"/>
            <a:ext cx="2736304" cy="4500473"/>
            <a:chOff x="132780" y="764704"/>
            <a:chExt cx="2736304" cy="450047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774" t="-3600" r="30302" b="3600"/>
            <a:stretch/>
          </p:blipFill>
          <p:spPr>
            <a:xfrm>
              <a:off x="132780" y="764704"/>
              <a:ext cx="2736304" cy="4500473"/>
            </a:xfrm>
            <a:prstGeom prst="rect">
              <a:avLst/>
            </a:prstGeom>
          </p:spPr>
        </p:pic>
        <p:sp>
          <p:nvSpPr>
            <p:cNvPr id="10" name="Rechteck 3"/>
            <p:cNvSpPr/>
            <p:nvPr/>
          </p:nvSpPr>
          <p:spPr>
            <a:xfrm>
              <a:off x="2282264" y="1353468"/>
              <a:ext cx="174242" cy="913398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242" h="913398">
                  <a:moveTo>
                    <a:pt x="174242" y="0"/>
                  </a:moveTo>
                  <a:lnTo>
                    <a:pt x="96729" y="913398"/>
                  </a:lnTo>
                  <a:lnTo>
                    <a:pt x="0" y="911468"/>
                  </a:lnTo>
                  <a:lnTo>
                    <a:pt x="64704" y="6008"/>
                  </a:lnTo>
                  <a:lnTo>
                    <a:pt x="17424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hteck 3"/>
            <p:cNvSpPr/>
            <p:nvPr/>
          </p:nvSpPr>
          <p:spPr>
            <a:xfrm>
              <a:off x="493196" y="1372518"/>
              <a:ext cx="159025" cy="997193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25" h="997193">
                  <a:moveTo>
                    <a:pt x="144463" y="0"/>
                  </a:moveTo>
                  <a:lnTo>
                    <a:pt x="159025" y="989598"/>
                  </a:lnTo>
                  <a:lnTo>
                    <a:pt x="36896" y="997193"/>
                  </a:lnTo>
                  <a:lnTo>
                    <a:pt x="0" y="2833"/>
                  </a:lnTo>
                  <a:lnTo>
                    <a:pt x="14446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3"/>
            <p:cNvSpPr/>
            <p:nvPr/>
          </p:nvSpPr>
          <p:spPr>
            <a:xfrm>
              <a:off x="724971" y="2333543"/>
              <a:ext cx="1489350" cy="235610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350" h="235610">
                  <a:moveTo>
                    <a:pt x="4763" y="124827"/>
                  </a:moveTo>
                  <a:lnTo>
                    <a:pt x="1489350" y="0"/>
                  </a:lnTo>
                  <a:lnTo>
                    <a:pt x="1481521" y="99670"/>
                  </a:lnTo>
                  <a:lnTo>
                    <a:pt x="0" y="235610"/>
                  </a:lnTo>
                  <a:lnTo>
                    <a:pt x="4763" y="12482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3"/>
            <p:cNvSpPr/>
            <p:nvPr/>
          </p:nvSpPr>
          <p:spPr>
            <a:xfrm>
              <a:off x="1288534" y="2362117"/>
              <a:ext cx="440012" cy="165760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012" h="165760">
                  <a:moveTo>
                    <a:pt x="0" y="48627"/>
                  </a:moveTo>
                  <a:lnTo>
                    <a:pt x="440012" y="0"/>
                  </a:lnTo>
                  <a:lnTo>
                    <a:pt x="435358" y="128245"/>
                  </a:lnTo>
                  <a:lnTo>
                    <a:pt x="1587" y="165760"/>
                  </a:lnTo>
                  <a:lnTo>
                    <a:pt x="0" y="486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3"/>
            <p:cNvSpPr/>
            <p:nvPr/>
          </p:nvSpPr>
          <p:spPr>
            <a:xfrm>
              <a:off x="2300114" y="1700508"/>
              <a:ext cx="133625" cy="216143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  <a:gd name="connsiteX0" fmla="*/ 179388 w 438425"/>
                <a:gd name="connsiteY0" fmla="*/ 0 h 186983"/>
                <a:gd name="connsiteX1" fmla="*/ 438425 w 438425"/>
                <a:gd name="connsiteY1" fmla="*/ 21223 h 186983"/>
                <a:gd name="connsiteX2" fmla="*/ 433771 w 438425"/>
                <a:gd name="connsiteY2" fmla="*/ 149468 h 186983"/>
                <a:gd name="connsiteX3" fmla="*/ 0 w 438425"/>
                <a:gd name="connsiteY3" fmla="*/ 186983 h 186983"/>
                <a:gd name="connsiteX4" fmla="*/ 179388 w 438425"/>
                <a:gd name="connsiteY4" fmla="*/ 0 h 186983"/>
                <a:gd name="connsiteX0" fmla="*/ 30163 w 289200"/>
                <a:gd name="connsiteY0" fmla="*/ 0 h 288583"/>
                <a:gd name="connsiteX1" fmla="*/ 289200 w 289200"/>
                <a:gd name="connsiteY1" fmla="*/ 21223 h 288583"/>
                <a:gd name="connsiteX2" fmla="*/ 284546 w 289200"/>
                <a:gd name="connsiteY2" fmla="*/ 149468 h 288583"/>
                <a:gd name="connsiteX3" fmla="*/ 0 w 289200"/>
                <a:gd name="connsiteY3" fmla="*/ 288583 h 288583"/>
                <a:gd name="connsiteX4" fmla="*/ 30163 w 289200"/>
                <a:gd name="connsiteY4" fmla="*/ 0 h 288583"/>
                <a:gd name="connsiteX0" fmla="*/ 30163 w 289200"/>
                <a:gd name="connsiteY0" fmla="*/ 0 h 289168"/>
                <a:gd name="connsiteX1" fmla="*/ 289200 w 289200"/>
                <a:gd name="connsiteY1" fmla="*/ 21223 h 289168"/>
                <a:gd name="connsiteX2" fmla="*/ 106746 w 289200"/>
                <a:gd name="connsiteY2" fmla="*/ 289168 h 289168"/>
                <a:gd name="connsiteX3" fmla="*/ 0 w 289200"/>
                <a:gd name="connsiteY3" fmla="*/ 288583 h 289168"/>
                <a:gd name="connsiteX4" fmla="*/ 30163 w 289200"/>
                <a:gd name="connsiteY4" fmla="*/ 0 h 289168"/>
                <a:gd name="connsiteX0" fmla="*/ 30163 w 149500"/>
                <a:gd name="connsiteY0" fmla="*/ 0 h 289168"/>
                <a:gd name="connsiteX1" fmla="*/ 149500 w 149500"/>
                <a:gd name="connsiteY1" fmla="*/ 68848 h 289168"/>
                <a:gd name="connsiteX2" fmla="*/ 106746 w 149500"/>
                <a:gd name="connsiteY2" fmla="*/ 289168 h 289168"/>
                <a:gd name="connsiteX3" fmla="*/ 0 w 149500"/>
                <a:gd name="connsiteY3" fmla="*/ 288583 h 289168"/>
                <a:gd name="connsiteX4" fmla="*/ 30163 w 149500"/>
                <a:gd name="connsiteY4" fmla="*/ 0 h 289168"/>
                <a:gd name="connsiteX0" fmla="*/ 23813 w 149500"/>
                <a:gd name="connsiteY0" fmla="*/ 7352 h 220320"/>
                <a:gd name="connsiteX1" fmla="*/ 149500 w 149500"/>
                <a:gd name="connsiteY1" fmla="*/ 0 h 220320"/>
                <a:gd name="connsiteX2" fmla="*/ 106746 w 149500"/>
                <a:gd name="connsiteY2" fmla="*/ 220320 h 220320"/>
                <a:gd name="connsiteX3" fmla="*/ 0 w 149500"/>
                <a:gd name="connsiteY3" fmla="*/ 219735 h 220320"/>
                <a:gd name="connsiteX4" fmla="*/ 23813 w 149500"/>
                <a:gd name="connsiteY4" fmla="*/ 7352 h 220320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6143"/>
                <a:gd name="connsiteX1" fmla="*/ 133625 w 133625"/>
                <a:gd name="connsiteY1" fmla="*/ 2173 h 216143"/>
                <a:gd name="connsiteX2" fmla="*/ 125796 w 133625"/>
                <a:gd name="connsiteY2" fmla="*/ 216143 h 216143"/>
                <a:gd name="connsiteX3" fmla="*/ 0 w 133625"/>
                <a:gd name="connsiteY3" fmla="*/ 212383 h 216143"/>
                <a:gd name="connsiteX4" fmla="*/ 23813 w 133625"/>
                <a:gd name="connsiteY4" fmla="*/ 0 h 21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25" h="216143">
                  <a:moveTo>
                    <a:pt x="23813" y="0"/>
                  </a:moveTo>
                  <a:lnTo>
                    <a:pt x="133625" y="2173"/>
                  </a:lnTo>
                  <a:lnTo>
                    <a:pt x="125796" y="216143"/>
                  </a:lnTo>
                  <a:lnTo>
                    <a:pt x="0" y="212383"/>
                  </a:lnTo>
                  <a:lnTo>
                    <a:pt x="238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3"/>
            <p:cNvSpPr/>
            <p:nvPr/>
          </p:nvSpPr>
          <p:spPr>
            <a:xfrm>
              <a:off x="491952" y="1772532"/>
              <a:ext cx="159133" cy="207035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  <a:gd name="connsiteX0" fmla="*/ 179388 w 438425"/>
                <a:gd name="connsiteY0" fmla="*/ 0 h 186983"/>
                <a:gd name="connsiteX1" fmla="*/ 438425 w 438425"/>
                <a:gd name="connsiteY1" fmla="*/ 21223 h 186983"/>
                <a:gd name="connsiteX2" fmla="*/ 433771 w 438425"/>
                <a:gd name="connsiteY2" fmla="*/ 149468 h 186983"/>
                <a:gd name="connsiteX3" fmla="*/ 0 w 438425"/>
                <a:gd name="connsiteY3" fmla="*/ 186983 h 186983"/>
                <a:gd name="connsiteX4" fmla="*/ 179388 w 438425"/>
                <a:gd name="connsiteY4" fmla="*/ 0 h 186983"/>
                <a:gd name="connsiteX0" fmla="*/ 30163 w 289200"/>
                <a:gd name="connsiteY0" fmla="*/ 0 h 288583"/>
                <a:gd name="connsiteX1" fmla="*/ 289200 w 289200"/>
                <a:gd name="connsiteY1" fmla="*/ 21223 h 288583"/>
                <a:gd name="connsiteX2" fmla="*/ 284546 w 289200"/>
                <a:gd name="connsiteY2" fmla="*/ 149468 h 288583"/>
                <a:gd name="connsiteX3" fmla="*/ 0 w 289200"/>
                <a:gd name="connsiteY3" fmla="*/ 288583 h 288583"/>
                <a:gd name="connsiteX4" fmla="*/ 30163 w 289200"/>
                <a:gd name="connsiteY4" fmla="*/ 0 h 288583"/>
                <a:gd name="connsiteX0" fmla="*/ 30163 w 289200"/>
                <a:gd name="connsiteY0" fmla="*/ 0 h 289168"/>
                <a:gd name="connsiteX1" fmla="*/ 289200 w 289200"/>
                <a:gd name="connsiteY1" fmla="*/ 21223 h 289168"/>
                <a:gd name="connsiteX2" fmla="*/ 106746 w 289200"/>
                <a:gd name="connsiteY2" fmla="*/ 289168 h 289168"/>
                <a:gd name="connsiteX3" fmla="*/ 0 w 289200"/>
                <a:gd name="connsiteY3" fmla="*/ 288583 h 289168"/>
                <a:gd name="connsiteX4" fmla="*/ 30163 w 289200"/>
                <a:gd name="connsiteY4" fmla="*/ 0 h 289168"/>
                <a:gd name="connsiteX0" fmla="*/ 30163 w 149500"/>
                <a:gd name="connsiteY0" fmla="*/ 0 h 289168"/>
                <a:gd name="connsiteX1" fmla="*/ 149500 w 149500"/>
                <a:gd name="connsiteY1" fmla="*/ 68848 h 289168"/>
                <a:gd name="connsiteX2" fmla="*/ 106746 w 149500"/>
                <a:gd name="connsiteY2" fmla="*/ 289168 h 289168"/>
                <a:gd name="connsiteX3" fmla="*/ 0 w 149500"/>
                <a:gd name="connsiteY3" fmla="*/ 288583 h 289168"/>
                <a:gd name="connsiteX4" fmla="*/ 30163 w 149500"/>
                <a:gd name="connsiteY4" fmla="*/ 0 h 289168"/>
                <a:gd name="connsiteX0" fmla="*/ 23813 w 149500"/>
                <a:gd name="connsiteY0" fmla="*/ 7352 h 220320"/>
                <a:gd name="connsiteX1" fmla="*/ 149500 w 149500"/>
                <a:gd name="connsiteY1" fmla="*/ 0 h 220320"/>
                <a:gd name="connsiteX2" fmla="*/ 106746 w 149500"/>
                <a:gd name="connsiteY2" fmla="*/ 220320 h 220320"/>
                <a:gd name="connsiteX3" fmla="*/ 0 w 149500"/>
                <a:gd name="connsiteY3" fmla="*/ 219735 h 220320"/>
                <a:gd name="connsiteX4" fmla="*/ 23813 w 149500"/>
                <a:gd name="connsiteY4" fmla="*/ 7352 h 220320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6143"/>
                <a:gd name="connsiteX1" fmla="*/ 133625 w 133625"/>
                <a:gd name="connsiteY1" fmla="*/ 2173 h 216143"/>
                <a:gd name="connsiteX2" fmla="*/ 125796 w 133625"/>
                <a:gd name="connsiteY2" fmla="*/ 216143 h 216143"/>
                <a:gd name="connsiteX3" fmla="*/ 0 w 133625"/>
                <a:gd name="connsiteY3" fmla="*/ 212383 h 216143"/>
                <a:gd name="connsiteX4" fmla="*/ 23813 w 133625"/>
                <a:gd name="connsiteY4" fmla="*/ 0 h 216143"/>
                <a:gd name="connsiteX0" fmla="*/ 0 w 138387"/>
                <a:gd name="connsiteY0" fmla="*/ 0 h 216143"/>
                <a:gd name="connsiteX1" fmla="*/ 138387 w 138387"/>
                <a:gd name="connsiteY1" fmla="*/ 2173 h 216143"/>
                <a:gd name="connsiteX2" fmla="*/ 130558 w 138387"/>
                <a:gd name="connsiteY2" fmla="*/ 216143 h 216143"/>
                <a:gd name="connsiteX3" fmla="*/ 4762 w 138387"/>
                <a:gd name="connsiteY3" fmla="*/ 212383 h 216143"/>
                <a:gd name="connsiteX4" fmla="*/ 0 w 138387"/>
                <a:gd name="connsiteY4" fmla="*/ 0 h 216143"/>
                <a:gd name="connsiteX0" fmla="*/ 0 w 149608"/>
                <a:gd name="connsiteY0" fmla="*/ 0 h 212383"/>
                <a:gd name="connsiteX1" fmla="*/ 138387 w 149608"/>
                <a:gd name="connsiteY1" fmla="*/ 2173 h 212383"/>
                <a:gd name="connsiteX2" fmla="*/ 149608 w 149608"/>
                <a:gd name="connsiteY2" fmla="*/ 206618 h 212383"/>
                <a:gd name="connsiteX3" fmla="*/ 4762 w 149608"/>
                <a:gd name="connsiteY3" fmla="*/ 212383 h 212383"/>
                <a:gd name="connsiteX4" fmla="*/ 0 w 149608"/>
                <a:gd name="connsiteY4" fmla="*/ 0 h 212383"/>
                <a:gd name="connsiteX0" fmla="*/ 0 w 149608"/>
                <a:gd name="connsiteY0" fmla="*/ 0 h 212383"/>
                <a:gd name="connsiteX1" fmla="*/ 147912 w 149608"/>
                <a:gd name="connsiteY1" fmla="*/ 5348 h 212383"/>
                <a:gd name="connsiteX2" fmla="*/ 149608 w 149608"/>
                <a:gd name="connsiteY2" fmla="*/ 206618 h 212383"/>
                <a:gd name="connsiteX3" fmla="*/ 4762 w 149608"/>
                <a:gd name="connsiteY3" fmla="*/ 212383 h 212383"/>
                <a:gd name="connsiteX4" fmla="*/ 0 w 149608"/>
                <a:gd name="connsiteY4" fmla="*/ 0 h 212383"/>
                <a:gd name="connsiteX0" fmla="*/ 0 w 152783"/>
                <a:gd name="connsiteY0" fmla="*/ 0 h 209208"/>
                <a:gd name="connsiteX1" fmla="*/ 151087 w 152783"/>
                <a:gd name="connsiteY1" fmla="*/ 2173 h 209208"/>
                <a:gd name="connsiteX2" fmla="*/ 152783 w 152783"/>
                <a:gd name="connsiteY2" fmla="*/ 203443 h 209208"/>
                <a:gd name="connsiteX3" fmla="*/ 7937 w 152783"/>
                <a:gd name="connsiteY3" fmla="*/ 209208 h 209208"/>
                <a:gd name="connsiteX4" fmla="*/ 0 w 152783"/>
                <a:gd name="connsiteY4" fmla="*/ 0 h 209208"/>
                <a:gd name="connsiteX0" fmla="*/ 0 w 159133"/>
                <a:gd name="connsiteY0" fmla="*/ 7352 h 207035"/>
                <a:gd name="connsiteX1" fmla="*/ 157437 w 159133"/>
                <a:gd name="connsiteY1" fmla="*/ 0 h 207035"/>
                <a:gd name="connsiteX2" fmla="*/ 159133 w 159133"/>
                <a:gd name="connsiteY2" fmla="*/ 201270 h 207035"/>
                <a:gd name="connsiteX3" fmla="*/ 14287 w 159133"/>
                <a:gd name="connsiteY3" fmla="*/ 207035 h 207035"/>
                <a:gd name="connsiteX4" fmla="*/ 0 w 159133"/>
                <a:gd name="connsiteY4" fmla="*/ 7352 h 20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133" h="207035">
                  <a:moveTo>
                    <a:pt x="0" y="7352"/>
                  </a:moveTo>
                  <a:lnTo>
                    <a:pt x="157437" y="0"/>
                  </a:lnTo>
                  <a:cubicBezTo>
                    <a:pt x="158002" y="67090"/>
                    <a:pt x="158568" y="134180"/>
                    <a:pt x="159133" y="201270"/>
                  </a:cubicBezTo>
                  <a:lnTo>
                    <a:pt x="14287" y="207035"/>
                  </a:lnTo>
                  <a:lnTo>
                    <a:pt x="0" y="73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8780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503263"/>
            <a:ext cx="2647950" cy="153352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412776"/>
            <a:ext cx="1714500" cy="1714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371" y="3348741"/>
            <a:ext cx="2647950" cy="177165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3235195"/>
            <a:ext cx="3101727" cy="19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2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28"/>
          <a:stretch/>
        </p:blipFill>
        <p:spPr>
          <a:xfrm>
            <a:off x="1115616" y="3628034"/>
            <a:ext cx="3609975" cy="239325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764704"/>
            <a:ext cx="3609975" cy="2705100"/>
          </a:xfrm>
          <a:prstGeom prst="rect">
            <a:avLst/>
          </a:prstGeom>
        </p:spPr>
      </p:pic>
      <p:pic>
        <p:nvPicPr>
          <p:cNvPr id="9" name="Picture 2" descr="http://www.opencapsense.org/fileadmin/_processed_/csm_couch-person_5d013bacb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16" y="764703"/>
            <a:ext cx="3609975" cy="271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2040" y="3628035"/>
            <a:ext cx="3609975" cy="23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651" y="499331"/>
            <a:ext cx="2400935" cy="32004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 flipH="1">
            <a:off x="4258400" y="444078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Ellipse 3"/>
          <p:cNvSpPr/>
          <p:nvPr/>
        </p:nvSpPr>
        <p:spPr>
          <a:xfrm flipH="1">
            <a:off x="4258400" y="853157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2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 flipH="1">
            <a:off x="4258399" y="1264197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3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 flipH="1">
            <a:off x="4258398" y="1668763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4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 flipH="1">
            <a:off x="4258397" y="2073464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5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 flipH="1">
            <a:off x="4258396" y="2482543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6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 flipH="1">
            <a:off x="4258395" y="2890705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7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 flipH="1">
            <a:off x="4258394" y="3298867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8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46"/>
          <a:stretch/>
        </p:blipFill>
        <p:spPr>
          <a:xfrm>
            <a:off x="4999351" y="447864"/>
            <a:ext cx="2438400" cy="3251200"/>
          </a:xfrm>
          <a:prstGeom prst="rect">
            <a:avLst/>
          </a:prstGeom>
        </p:spPr>
      </p:pic>
      <p:cxnSp>
        <p:nvCxnSpPr>
          <p:cNvPr id="20" name="Gerade Verbindung mit Pfeil 19"/>
          <p:cNvCxnSpPr>
            <a:stCxn id="3" idx="6"/>
          </p:cNvCxnSpPr>
          <p:nvPr/>
        </p:nvCxnSpPr>
        <p:spPr>
          <a:xfrm flipH="1">
            <a:off x="2535298" y="620688"/>
            <a:ext cx="1723102" cy="219677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4" idx="6"/>
          </p:cNvCxnSpPr>
          <p:nvPr/>
        </p:nvCxnSpPr>
        <p:spPr>
          <a:xfrm flipH="1">
            <a:off x="2195736" y="1029767"/>
            <a:ext cx="2062664" cy="399925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5" idx="6"/>
          </p:cNvCxnSpPr>
          <p:nvPr/>
        </p:nvCxnSpPr>
        <p:spPr>
          <a:xfrm flipH="1">
            <a:off x="2483768" y="1440807"/>
            <a:ext cx="1774631" cy="451989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6" idx="6"/>
          </p:cNvCxnSpPr>
          <p:nvPr/>
        </p:nvCxnSpPr>
        <p:spPr>
          <a:xfrm flipH="1">
            <a:off x="1742812" y="1845373"/>
            <a:ext cx="2515586" cy="349390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7" idx="6"/>
          </p:cNvCxnSpPr>
          <p:nvPr/>
        </p:nvCxnSpPr>
        <p:spPr>
          <a:xfrm flipH="1" flipV="1">
            <a:off x="3371083" y="2246244"/>
            <a:ext cx="887314" cy="3830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6"/>
          </p:cNvCxnSpPr>
          <p:nvPr/>
        </p:nvCxnSpPr>
        <p:spPr>
          <a:xfrm flipH="1" flipV="1">
            <a:off x="2904823" y="2408549"/>
            <a:ext cx="1353573" cy="250604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9" idx="6"/>
          </p:cNvCxnSpPr>
          <p:nvPr/>
        </p:nvCxnSpPr>
        <p:spPr>
          <a:xfrm flipH="1" flipV="1">
            <a:off x="2116013" y="2403210"/>
            <a:ext cx="2142382" cy="664105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0" idx="6"/>
          </p:cNvCxnSpPr>
          <p:nvPr/>
        </p:nvCxnSpPr>
        <p:spPr>
          <a:xfrm flipH="1" flipV="1">
            <a:off x="2483768" y="2963459"/>
            <a:ext cx="1774626" cy="51201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3" idx="2"/>
          </p:cNvCxnSpPr>
          <p:nvPr/>
        </p:nvCxnSpPr>
        <p:spPr>
          <a:xfrm>
            <a:off x="4633441" y="620688"/>
            <a:ext cx="1522735" cy="277497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4" idx="2"/>
          </p:cNvCxnSpPr>
          <p:nvPr/>
        </p:nvCxnSpPr>
        <p:spPr>
          <a:xfrm>
            <a:off x="4633441" y="1029767"/>
            <a:ext cx="1450727" cy="44564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>
            <a:stCxn id="5" idx="2"/>
          </p:cNvCxnSpPr>
          <p:nvPr/>
        </p:nvCxnSpPr>
        <p:spPr>
          <a:xfrm>
            <a:off x="4633440" y="1440807"/>
            <a:ext cx="1585111" cy="35727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>
            <a:stCxn id="6" idx="2"/>
          </p:cNvCxnSpPr>
          <p:nvPr/>
        </p:nvCxnSpPr>
        <p:spPr>
          <a:xfrm>
            <a:off x="4633439" y="1845373"/>
            <a:ext cx="792556" cy="200110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stCxn id="7" idx="2"/>
          </p:cNvCxnSpPr>
          <p:nvPr/>
        </p:nvCxnSpPr>
        <p:spPr>
          <a:xfrm flipV="1">
            <a:off x="4633438" y="2017605"/>
            <a:ext cx="2170810" cy="232469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/>
          <p:cNvCxnSpPr>
            <a:stCxn id="8" idx="2"/>
          </p:cNvCxnSpPr>
          <p:nvPr/>
        </p:nvCxnSpPr>
        <p:spPr>
          <a:xfrm flipV="1">
            <a:off x="4633437" y="2196445"/>
            <a:ext cx="1842777" cy="46270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9" idx="2"/>
          </p:cNvCxnSpPr>
          <p:nvPr/>
        </p:nvCxnSpPr>
        <p:spPr>
          <a:xfrm flipV="1">
            <a:off x="4633436" y="2428914"/>
            <a:ext cx="1325958" cy="638401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/>
          <p:cNvCxnSpPr>
            <a:stCxn id="10" idx="2"/>
          </p:cNvCxnSpPr>
          <p:nvPr/>
        </p:nvCxnSpPr>
        <p:spPr>
          <a:xfrm flipV="1">
            <a:off x="4633435" y="2658236"/>
            <a:ext cx="1584368" cy="817241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28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87" r="9221"/>
          <a:stretch/>
        </p:blipFill>
        <p:spPr>
          <a:xfrm>
            <a:off x="2771800" y="1196752"/>
            <a:ext cx="3528392" cy="26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65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U:\Projects\EIT ICT Labs\Health &amp; Well-Being\Cognitive Endurance\evaluation\EvalBilder\DSC_260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-155579" y="739755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U:\Projects\EIT ICT Labs\Health &amp; Well-Being\Cognitive Endurance\evaluation\EvalBilder\DSC_260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932653" y="739754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 descr="U:\Projects\EIT ICT Labs\Health &amp; Well-Being\Cognitive Endurance\evaluation\EvalBilder\DSC_260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2699385" cy="180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 descr="U:\Projects\EIT ICT Labs\Health &amp; Well-Being\Cognitive Endurance\evaluation\EvalBilder\DSC_261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80" y="3933056"/>
            <a:ext cx="2699385" cy="180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89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5936" y="548680"/>
            <a:ext cx="1612987" cy="180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160" y="548680"/>
            <a:ext cx="2435294" cy="180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1441" y="548680"/>
            <a:ext cx="176603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1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9632" y="404664"/>
            <a:ext cx="3189954" cy="131816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56769"/>
            <a:ext cx="3600000" cy="181395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20" y="3221817"/>
            <a:ext cx="5031818" cy="1800000"/>
          </a:xfrm>
          <a:prstGeom prst="rect">
            <a:avLst/>
          </a:prstGeom>
        </p:spPr>
      </p:pic>
      <p:pic>
        <p:nvPicPr>
          <p:cNvPr id="1026" name="Picture 2" descr="http://asg.sutd.edu.sg/wp-content/uploads/2013/03/IMG_122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6136" y="3185914"/>
            <a:ext cx="269479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7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2569758926"/>
              </p:ext>
            </p:extLst>
          </p:nvPr>
        </p:nvGraphicFramePr>
        <p:xfrm>
          <a:off x="1524000" y="1397000"/>
          <a:ext cx="6096000" cy="95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54122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fif2.blog.sbc.edu/files/2013/05/GLOVE1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335"/>
          <a:stretch/>
        </p:blipFill>
        <p:spPr bwMode="auto">
          <a:xfrm>
            <a:off x="3131840" y="692696"/>
            <a:ext cx="258136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cs.cmu.edu/~dwilson/images/xw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152" y="692696"/>
            <a:ext cx="289595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schiaccianoci.net/wp-content/uploads/2007/01/multi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287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1" y="3789040"/>
            <a:ext cx="3367059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8999" y="3789040"/>
            <a:ext cx="329491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4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608" y="260648"/>
            <a:ext cx="2732211" cy="25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9992" y="260648"/>
            <a:ext cx="339536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7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7624" y="3140968"/>
            <a:ext cx="2826411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7624" y="836712"/>
            <a:ext cx="2826411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738" t="21440" r="29682" b="27320"/>
          <a:stretch/>
        </p:blipFill>
        <p:spPr>
          <a:xfrm>
            <a:off x="4427984" y="1196712"/>
            <a:ext cx="519344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3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43608" y="1196752"/>
            <a:ext cx="3024336" cy="3024336"/>
            <a:chOff x="1619672" y="764704"/>
            <a:chExt cx="3816424" cy="3816424"/>
          </a:xfrm>
        </p:grpSpPr>
        <p:grpSp>
          <p:nvGrpSpPr>
            <p:cNvPr id="3" name="Gruppieren 2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13" name="Gerade Verbindung 3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3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3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3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3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3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3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3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uppieren 3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5" name="Gerade Verbindung 24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Gerade Verbindung 25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" name="Gerade Verbindung 26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27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28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29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30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31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Abgerundetes Rechteck 21"/>
          <p:cNvSpPr/>
          <p:nvPr/>
        </p:nvSpPr>
        <p:spPr>
          <a:xfrm rot="18900000">
            <a:off x="1335849" y="1644780"/>
            <a:ext cx="648072" cy="288032"/>
          </a:xfrm>
          <a:prstGeom prst="roundRect">
            <a:avLst>
              <a:gd name="adj" fmla="val 4588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bgerundetes Rechteck 22"/>
          <p:cNvSpPr/>
          <p:nvPr/>
        </p:nvSpPr>
        <p:spPr>
          <a:xfrm rot="18900000">
            <a:off x="2716776" y="3045166"/>
            <a:ext cx="648072" cy="288032"/>
          </a:xfrm>
          <a:prstGeom prst="roundRect">
            <a:avLst>
              <a:gd name="adj" fmla="val 4588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/>
          <p:cNvGrpSpPr/>
          <p:nvPr/>
        </p:nvGrpSpPr>
        <p:grpSpPr>
          <a:xfrm>
            <a:off x="4427984" y="1196752"/>
            <a:ext cx="3024336" cy="3024336"/>
            <a:chOff x="1619672" y="764704"/>
            <a:chExt cx="3816424" cy="3816424"/>
          </a:xfrm>
        </p:grpSpPr>
        <p:grpSp>
          <p:nvGrpSpPr>
            <p:cNvPr id="46" name="Gruppieren 45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56" name="Gerade Verbindung 3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3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3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3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3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3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3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3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uppieren 46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48" name="Gerade Verbindung 24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25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26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27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28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29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30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31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Abgerundetes Rechteck 63"/>
          <p:cNvSpPr/>
          <p:nvPr/>
        </p:nvSpPr>
        <p:spPr>
          <a:xfrm rot="18900000">
            <a:off x="4743055" y="3074756"/>
            <a:ext cx="648072" cy="288032"/>
          </a:xfrm>
          <a:prstGeom prst="roundRect">
            <a:avLst>
              <a:gd name="adj" fmla="val 4588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Abgerundetes Rechteck 64"/>
          <p:cNvSpPr/>
          <p:nvPr/>
        </p:nvSpPr>
        <p:spPr>
          <a:xfrm rot="18900000">
            <a:off x="6101151" y="1666096"/>
            <a:ext cx="648072" cy="288032"/>
          </a:xfrm>
          <a:prstGeom prst="roundRect">
            <a:avLst>
              <a:gd name="adj" fmla="val 4588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026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1835696" y="1844824"/>
            <a:ext cx="5256584" cy="22322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267744" y="2204864"/>
            <a:ext cx="648072" cy="15121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3995936" y="2209945"/>
            <a:ext cx="648072" cy="15121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5508104" y="2060848"/>
            <a:ext cx="1296144" cy="1800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6237933" y="3348485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6237933" y="2203231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6237933" y="2776674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5603802" y="3348485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603802" y="2203231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603802" y="2776674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/>
          <p:cNvCxnSpPr>
            <a:endCxn id="3" idx="0"/>
          </p:cNvCxnSpPr>
          <p:nvPr/>
        </p:nvCxnSpPr>
        <p:spPr>
          <a:xfrm flipH="1">
            <a:off x="2591780" y="1340768"/>
            <a:ext cx="828092" cy="864096"/>
          </a:xfrm>
          <a:prstGeom prst="straightConnector1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3834690" y="1340768"/>
            <a:ext cx="492122" cy="862463"/>
          </a:xfrm>
          <a:prstGeom prst="straightConnector1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>
            <a:off x="5724128" y="1340768"/>
            <a:ext cx="418897" cy="791271"/>
          </a:xfrm>
          <a:prstGeom prst="straightConnector1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71800" y="98072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Limb</a:t>
            </a:r>
            <a:r>
              <a:rPr lang="de-DE" dirty="0" smtClean="0"/>
              <a:t> </a:t>
            </a:r>
            <a:r>
              <a:rPr lang="de-DE" dirty="0" err="1" smtClean="0"/>
              <a:t>Electrodes</a:t>
            </a:r>
            <a:r>
              <a:rPr lang="de-DE" dirty="0" smtClean="0"/>
              <a:t>	            Finger Array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293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979712" y="2348880"/>
            <a:ext cx="4536504" cy="702924"/>
          </a:xfrm>
          <a:custGeom>
            <a:avLst/>
            <a:gdLst>
              <a:gd name="connsiteX0" fmla="*/ 0 w 4536504"/>
              <a:gd name="connsiteY0" fmla="*/ 0 h 792088"/>
              <a:gd name="connsiteX1" fmla="*/ 4536504 w 4536504"/>
              <a:gd name="connsiteY1" fmla="*/ 0 h 792088"/>
              <a:gd name="connsiteX2" fmla="*/ 4536504 w 4536504"/>
              <a:gd name="connsiteY2" fmla="*/ 792088 h 792088"/>
              <a:gd name="connsiteX3" fmla="*/ 0 w 4536504"/>
              <a:gd name="connsiteY3" fmla="*/ 792088 h 792088"/>
              <a:gd name="connsiteX4" fmla="*/ 0 w 4536504"/>
              <a:gd name="connsiteY4" fmla="*/ 0 h 792088"/>
              <a:gd name="connsiteX0" fmla="*/ 0 w 4536504"/>
              <a:gd name="connsiteY0" fmla="*/ 0 h 841338"/>
              <a:gd name="connsiteX1" fmla="*/ 4536504 w 4536504"/>
              <a:gd name="connsiteY1" fmla="*/ 0 h 841338"/>
              <a:gd name="connsiteX2" fmla="*/ 4536504 w 4536504"/>
              <a:gd name="connsiteY2" fmla="*/ 792088 h 841338"/>
              <a:gd name="connsiteX3" fmla="*/ 2440823 w 4536504"/>
              <a:gd name="connsiteY3" fmla="*/ 841266 h 841338"/>
              <a:gd name="connsiteX4" fmla="*/ 0 w 4536504"/>
              <a:gd name="connsiteY4" fmla="*/ 792088 h 841338"/>
              <a:gd name="connsiteX5" fmla="*/ 0 w 4536504"/>
              <a:gd name="connsiteY5" fmla="*/ 0 h 841338"/>
              <a:gd name="connsiteX0" fmla="*/ 0 w 4536504"/>
              <a:gd name="connsiteY0" fmla="*/ 0 h 841338"/>
              <a:gd name="connsiteX1" fmla="*/ 2367895 w 4536504"/>
              <a:gd name="connsiteY1" fmla="*/ 106380 h 841338"/>
              <a:gd name="connsiteX2" fmla="*/ 4536504 w 4536504"/>
              <a:gd name="connsiteY2" fmla="*/ 0 h 841338"/>
              <a:gd name="connsiteX3" fmla="*/ 4536504 w 4536504"/>
              <a:gd name="connsiteY3" fmla="*/ 792088 h 841338"/>
              <a:gd name="connsiteX4" fmla="*/ 2440823 w 4536504"/>
              <a:gd name="connsiteY4" fmla="*/ 841266 h 841338"/>
              <a:gd name="connsiteX5" fmla="*/ 0 w 4536504"/>
              <a:gd name="connsiteY5" fmla="*/ 792088 h 841338"/>
              <a:gd name="connsiteX6" fmla="*/ 0 w 4536504"/>
              <a:gd name="connsiteY6" fmla="*/ 0 h 841338"/>
              <a:gd name="connsiteX0" fmla="*/ 0 w 4536504"/>
              <a:gd name="connsiteY0" fmla="*/ 0 h 848097"/>
              <a:gd name="connsiteX1" fmla="*/ 2367895 w 4536504"/>
              <a:gd name="connsiteY1" fmla="*/ 106380 h 848097"/>
              <a:gd name="connsiteX2" fmla="*/ 4536504 w 4536504"/>
              <a:gd name="connsiteY2" fmla="*/ 0 h 848097"/>
              <a:gd name="connsiteX3" fmla="*/ 4536504 w 4536504"/>
              <a:gd name="connsiteY3" fmla="*/ 792088 h 848097"/>
              <a:gd name="connsiteX4" fmla="*/ 2261309 w 4536504"/>
              <a:gd name="connsiteY4" fmla="*/ 848033 h 848097"/>
              <a:gd name="connsiteX5" fmla="*/ 0 w 4536504"/>
              <a:gd name="connsiteY5" fmla="*/ 792088 h 848097"/>
              <a:gd name="connsiteX6" fmla="*/ 0 w 4536504"/>
              <a:gd name="connsiteY6" fmla="*/ 0 h 848097"/>
              <a:gd name="connsiteX0" fmla="*/ 0 w 4536504"/>
              <a:gd name="connsiteY0" fmla="*/ 0 h 848097"/>
              <a:gd name="connsiteX1" fmla="*/ 2222040 w 4536504"/>
              <a:gd name="connsiteY1" fmla="*/ 99611 h 848097"/>
              <a:gd name="connsiteX2" fmla="*/ 4536504 w 4536504"/>
              <a:gd name="connsiteY2" fmla="*/ 0 h 848097"/>
              <a:gd name="connsiteX3" fmla="*/ 4536504 w 4536504"/>
              <a:gd name="connsiteY3" fmla="*/ 792088 h 848097"/>
              <a:gd name="connsiteX4" fmla="*/ 2261309 w 4536504"/>
              <a:gd name="connsiteY4" fmla="*/ 848033 h 848097"/>
              <a:gd name="connsiteX5" fmla="*/ 0 w 4536504"/>
              <a:gd name="connsiteY5" fmla="*/ 792088 h 848097"/>
              <a:gd name="connsiteX6" fmla="*/ 0 w 4536504"/>
              <a:gd name="connsiteY6" fmla="*/ 0 h 848097"/>
              <a:gd name="connsiteX0" fmla="*/ 0 w 4536504"/>
              <a:gd name="connsiteY0" fmla="*/ 0 h 848097"/>
              <a:gd name="connsiteX1" fmla="*/ 2266918 w 4536504"/>
              <a:gd name="connsiteY1" fmla="*/ 92842 h 848097"/>
              <a:gd name="connsiteX2" fmla="*/ 4536504 w 4536504"/>
              <a:gd name="connsiteY2" fmla="*/ 0 h 848097"/>
              <a:gd name="connsiteX3" fmla="*/ 4536504 w 4536504"/>
              <a:gd name="connsiteY3" fmla="*/ 792088 h 848097"/>
              <a:gd name="connsiteX4" fmla="*/ 2261309 w 4536504"/>
              <a:gd name="connsiteY4" fmla="*/ 848033 h 848097"/>
              <a:gd name="connsiteX5" fmla="*/ 0 w 4536504"/>
              <a:gd name="connsiteY5" fmla="*/ 792088 h 848097"/>
              <a:gd name="connsiteX6" fmla="*/ 0 w 4536504"/>
              <a:gd name="connsiteY6" fmla="*/ 0 h 84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36504" h="848097">
                <a:moveTo>
                  <a:pt x="0" y="0"/>
                </a:moveTo>
                <a:cubicBezTo>
                  <a:pt x="789298" y="-69"/>
                  <a:pt x="1477620" y="92911"/>
                  <a:pt x="2266918" y="92842"/>
                </a:cubicBezTo>
                <a:lnTo>
                  <a:pt x="4536504" y="0"/>
                </a:lnTo>
                <a:lnTo>
                  <a:pt x="4536504" y="792088"/>
                </a:lnTo>
                <a:cubicBezTo>
                  <a:pt x="3828594" y="789781"/>
                  <a:pt x="2969219" y="850340"/>
                  <a:pt x="2261309" y="848033"/>
                </a:cubicBez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/>
          <p:cNvSpPr/>
          <p:nvPr/>
        </p:nvSpPr>
        <p:spPr>
          <a:xfrm>
            <a:off x="3605502" y="1120973"/>
            <a:ext cx="1296144" cy="129614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3887924" y="3046202"/>
            <a:ext cx="720080" cy="120878"/>
          </a:xfrm>
          <a:custGeom>
            <a:avLst/>
            <a:gdLst>
              <a:gd name="connsiteX0" fmla="*/ 0 w 720080"/>
              <a:gd name="connsiteY0" fmla="*/ 0 h 94766"/>
              <a:gd name="connsiteX1" fmla="*/ 720080 w 720080"/>
              <a:gd name="connsiteY1" fmla="*/ 0 h 94766"/>
              <a:gd name="connsiteX2" fmla="*/ 720080 w 720080"/>
              <a:gd name="connsiteY2" fmla="*/ 94766 h 94766"/>
              <a:gd name="connsiteX3" fmla="*/ 0 w 720080"/>
              <a:gd name="connsiteY3" fmla="*/ 94766 h 94766"/>
              <a:gd name="connsiteX4" fmla="*/ 0 w 720080"/>
              <a:gd name="connsiteY4" fmla="*/ 0 h 94766"/>
              <a:gd name="connsiteX0" fmla="*/ 0 w 720080"/>
              <a:gd name="connsiteY0" fmla="*/ 0 h 135165"/>
              <a:gd name="connsiteX1" fmla="*/ 720080 w 720080"/>
              <a:gd name="connsiteY1" fmla="*/ 0 h 135165"/>
              <a:gd name="connsiteX2" fmla="*/ 720080 w 720080"/>
              <a:gd name="connsiteY2" fmla="*/ 94766 h 135165"/>
              <a:gd name="connsiteX3" fmla="*/ 352591 w 720080"/>
              <a:gd name="connsiteY3" fmla="*/ 135165 h 135165"/>
              <a:gd name="connsiteX4" fmla="*/ 0 w 720080"/>
              <a:gd name="connsiteY4" fmla="*/ 94766 h 135165"/>
              <a:gd name="connsiteX5" fmla="*/ 0 w 720080"/>
              <a:gd name="connsiteY5" fmla="*/ 0 h 135165"/>
              <a:gd name="connsiteX0" fmla="*/ 0 w 720080"/>
              <a:gd name="connsiteY0" fmla="*/ 0 h 135165"/>
              <a:gd name="connsiteX1" fmla="*/ 346981 w 720080"/>
              <a:gd name="connsiteY1" fmla="*/ 22968 h 135165"/>
              <a:gd name="connsiteX2" fmla="*/ 720080 w 720080"/>
              <a:gd name="connsiteY2" fmla="*/ 0 h 135165"/>
              <a:gd name="connsiteX3" fmla="*/ 720080 w 720080"/>
              <a:gd name="connsiteY3" fmla="*/ 94766 h 135165"/>
              <a:gd name="connsiteX4" fmla="*/ 352591 w 720080"/>
              <a:gd name="connsiteY4" fmla="*/ 135165 h 135165"/>
              <a:gd name="connsiteX5" fmla="*/ 0 w 720080"/>
              <a:gd name="connsiteY5" fmla="*/ 94766 h 135165"/>
              <a:gd name="connsiteX6" fmla="*/ 0 w 720080"/>
              <a:gd name="connsiteY6" fmla="*/ 0 h 135165"/>
              <a:gd name="connsiteX0" fmla="*/ 0 w 720080"/>
              <a:gd name="connsiteY0" fmla="*/ 0 h 135165"/>
              <a:gd name="connsiteX1" fmla="*/ 345790 w 720080"/>
              <a:gd name="connsiteY1" fmla="*/ 8680 h 135165"/>
              <a:gd name="connsiteX2" fmla="*/ 720080 w 720080"/>
              <a:gd name="connsiteY2" fmla="*/ 0 h 135165"/>
              <a:gd name="connsiteX3" fmla="*/ 720080 w 720080"/>
              <a:gd name="connsiteY3" fmla="*/ 94766 h 135165"/>
              <a:gd name="connsiteX4" fmla="*/ 352591 w 720080"/>
              <a:gd name="connsiteY4" fmla="*/ 135165 h 135165"/>
              <a:gd name="connsiteX5" fmla="*/ 0 w 720080"/>
              <a:gd name="connsiteY5" fmla="*/ 94766 h 135165"/>
              <a:gd name="connsiteX6" fmla="*/ 0 w 720080"/>
              <a:gd name="connsiteY6" fmla="*/ 0 h 135165"/>
              <a:gd name="connsiteX0" fmla="*/ 0 w 720080"/>
              <a:gd name="connsiteY0" fmla="*/ 0 h 135165"/>
              <a:gd name="connsiteX1" fmla="*/ 346981 w 720080"/>
              <a:gd name="connsiteY1" fmla="*/ 18205 h 135165"/>
              <a:gd name="connsiteX2" fmla="*/ 720080 w 720080"/>
              <a:gd name="connsiteY2" fmla="*/ 0 h 135165"/>
              <a:gd name="connsiteX3" fmla="*/ 720080 w 720080"/>
              <a:gd name="connsiteY3" fmla="*/ 94766 h 135165"/>
              <a:gd name="connsiteX4" fmla="*/ 352591 w 720080"/>
              <a:gd name="connsiteY4" fmla="*/ 135165 h 135165"/>
              <a:gd name="connsiteX5" fmla="*/ 0 w 720080"/>
              <a:gd name="connsiteY5" fmla="*/ 94766 h 135165"/>
              <a:gd name="connsiteX6" fmla="*/ 0 w 720080"/>
              <a:gd name="connsiteY6" fmla="*/ 0 h 135165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0080" h="120878">
                <a:moveTo>
                  <a:pt x="0" y="0"/>
                </a:moveTo>
                <a:cubicBezTo>
                  <a:pt x="115660" y="176"/>
                  <a:pt x="109877" y="13266"/>
                  <a:pt x="346981" y="18205"/>
                </a:cubicBezTo>
                <a:cubicBezTo>
                  <a:pt x="642797" y="12137"/>
                  <a:pt x="595714" y="6068"/>
                  <a:pt x="720080" y="0"/>
                </a:cubicBezTo>
                <a:lnTo>
                  <a:pt x="720080" y="94766"/>
                </a:lnTo>
                <a:cubicBezTo>
                  <a:pt x="603193" y="95143"/>
                  <a:pt x="556393" y="116928"/>
                  <a:pt x="365687" y="120878"/>
                </a:cubicBezTo>
                <a:cubicBezTo>
                  <a:pt x="165209" y="113365"/>
                  <a:pt x="121896" y="103470"/>
                  <a:pt x="0" y="94766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7092280" y="1549815"/>
            <a:ext cx="184140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dirty="0" smtClean="0"/>
              <a:t>Body</a:t>
            </a:r>
          </a:p>
          <a:p>
            <a:pPr>
              <a:spcAft>
                <a:spcPts val="1200"/>
              </a:spcAft>
            </a:pPr>
            <a:r>
              <a:rPr lang="de-DE" dirty="0" err="1" smtClean="0"/>
              <a:t>Mattress</a:t>
            </a:r>
            <a:endParaRPr lang="de-DE" dirty="0" smtClean="0"/>
          </a:p>
          <a:p>
            <a:pPr>
              <a:spcAft>
                <a:spcPts val="1200"/>
              </a:spcAft>
            </a:pPr>
            <a:r>
              <a:rPr lang="de-DE" dirty="0" smtClean="0"/>
              <a:t>Flexible </a:t>
            </a:r>
            <a:r>
              <a:rPr lang="de-DE" dirty="0" err="1" smtClean="0"/>
              <a:t>Electrode</a:t>
            </a:r>
            <a:endParaRPr lang="de-DE" dirty="0"/>
          </a:p>
        </p:txBody>
      </p:sp>
      <p:cxnSp>
        <p:nvCxnSpPr>
          <p:cNvPr id="7" name="Gerader Verbinder 6"/>
          <p:cNvCxnSpPr/>
          <p:nvPr/>
        </p:nvCxnSpPr>
        <p:spPr>
          <a:xfrm flipV="1">
            <a:off x="4499992" y="1700808"/>
            <a:ext cx="2592288" cy="68237"/>
          </a:xfrm>
          <a:prstGeom prst="line">
            <a:avLst/>
          </a:prstGeom>
          <a:ln w="22225"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V="1">
            <a:off x="5004048" y="2165368"/>
            <a:ext cx="2088232" cy="414590"/>
          </a:xfrm>
          <a:prstGeom prst="line">
            <a:avLst/>
          </a:prstGeom>
          <a:ln w="22225"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4427984" y="2590958"/>
            <a:ext cx="2664296" cy="515683"/>
          </a:xfrm>
          <a:prstGeom prst="line">
            <a:avLst/>
          </a:prstGeom>
          <a:ln w="22225"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024" y="944724"/>
            <a:ext cx="2922216" cy="223224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4056" y="620688"/>
            <a:ext cx="2463888" cy="288032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804" y="3861048"/>
            <a:ext cx="3528392" cy="137215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4048" y="3683028"/>
            <a:ext cx="3505761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0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2987824" y="1916832"/>
            <a:ext cx="45719" cy="1152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Freihandform 2"/>
          <p:cNvSpPr/>
          <p:nvPr/>
        </p:nvSpPr>
        <p:spPr>
          <a:xfrm>
            <a:off x="1594227" y="1524000"/>
            <a:ext cx="365202" cy="2612571"/>
          </a:xfrm>
          <a:custGeom>
            <a:avLst/>
            <a:gdLst>
              <a:gd name="connsiteX0" fmla="*/ 147487 w 365202"/>
              <a:gd name="connsiteY0" fmla="*/ 0 h 2612571"/>
              <a:gd name="connsiteX1" fmla="*/ 292630 w 365202"/>
              <a:gd name="connsiteY1" fmla="*/ 304800 h 2612571"/>
              <a:gd name="connsiteX2" fmla="*/ 74916 w 365202"/>
              <a:gd name="connsiteY2" fmla="*/ 769257 h 2612571"/>
              <a:gd name="connsiteX3" fmla="*/ 2344 w 365202"/>
              <a:gd name="connsiteY3" fmla="*/ 1233714 h 2612571"/>
              <a:gd name="connsiteX4" fmla="*/ 147487 w 365202"/>
              <a:gd name="connsiteY4" fmla="*/ 1799771 h 2612571"/>
              <a:gd name="connsiteX5" fmla="*/ 365202 w 365202"/>
              <a:gd name="connsiteY5" fmla="*/ 2612571 h 2612571"/>
              <a:gd name="connsiteX6" fmla="*/ 365202 w 365202"/>
              <a:gd name="connsiteY6" fmla="*/ 2612571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202" h="2612571">
                <a:moveTo>
                  <a:pt x="147487" y="0"/>
                </a:moveTo>
                <a:cubicBezTo>
                  <a:pt x="226106" y="88295"/>
                  <a:pt x="304725" y="176591"/>
                  <a:pt x="292630" y="304800"/>
                </a:cubicBezTo>
                <a:cubicBezTo>
                  <a:pt x="280535" y="433009"/>
                  <a:pt x="123297" y="614438"/>
                  <a:pt x="74916" y="769257"/>
                </a:cubicBezTo>
                <a:cubicBezTo>
                  <a:pt x="26535" y="924076"/>
                  <a:pt x="-9751" y="1061962"/>
                  <a:pt x="2344" y="1233714"/>
                </a:cubicBezTo>
                <a:cubicBezTo>
                  <a:pt x="14439" y="1405466"/>
                  <a:pt x="87011" y="1569961"/>
                  <a:pt x="147487" y="1799771"/>
                </a:cubicBezTo>
                <a:cubicBezTo>
                  <a:pt x="207963" y="2029581"/>
                  <a:pt x="365202" y="2612571"/>
                  <a:pt x="365202" y="2612571"/>
                </a:cubicBezTo>
                <a:lnTo>
                  <a:pt x="365202" y="261257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 3"/>
          <p:cNvSpPr/>
          <p:nvPr/>
        </p:nvSpPr>
        <p:spPr>
          <a:xfrm>
            <a:off x="2525021" y="1393371"/>
            <a:ext cx="337488" cy="2743200"/>
          </a:xfrm>
          <a:custGeom>
            <a:avLst/>
            <a:gdLst>
              <a:gd name="connsiteX0" fmla="*/ 465 w 337488"/>
              <a:gd name="connsiteY0" fmla="*/ 0 h 2743200"/>
              <a:gd name="connsiteX1" fmla="*/ 29493 w 337488"/>
              <a:gd name="connsiteY1" fmla="*/ 275772 h 2743200"/>
              <a:gd name="connsiteX2" fmla="*/ 189150 w 337488"/>
              <a:gd name="connsiteY2" fmla="*/ 508000 h 2743200"/>
              <a:gd name="connsiteX3" fmla="*/ 334293 w 337488"/>
              <a:gd name="connsiteY3" fmla="*/ 841829 h 2743200"/>
              <a:gd name="connsiteX4" fmla="*/ 290750 w 337488"/>
              <a:gd name="connsiteY4" fmla="*/ 1611086 h 2743200"/>
              <a:gd name="connsiteX5" fmla="*/ 305265 w 337488"/>
              <a:gd name="connsiteY5" fmla="*/ 2423886 h 2743200"/>
              <a:gd name="connsiteX6" fmla="*/ 305265 w 337488"/>
              <a:gd name="connsiteY6" fmla="*/ 2743200 h 2743200"/>
              <a:gd name="connsiteX7" fmla="*/ 305265 w 337488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7488" h="2743200">
                <a:moveTo>
                  <a:pt x="465" y="0"/>
                </a:moveTo>
                <a:cubicBezTo>
                  <a:pt x="-745" y="95552"/>
                  <a:pt x="-1954" y="191105"/>
                  <a:pt x="29493" y="275772"/>
                </a:cubicBezTo>
                <a:cubicBezTo>
                  <a:pt x="60940" y="360439"/>
                  <a:pt x="138350" y="413657"/>
                  <a:pt x="189150" y="508000"/>
                </a:cubicBezTo>
                <a:cubicBezTo>
                  <a:pt x="239950" y="602343"/>
                  <a:pt x="317360" y="657981"/>
                  <a:pt x="334293" y="841829"/>
                </a:cubicBezTo>
                <a:cubicBezTo>
                  <a:pt x="351226" y="1025677"/>
                  <a:pt x="295588" y="1347410"/>
                  <a:pt x="290750" y="1611086"/>
                </a:cubicBezTo>
                <a:cubicBezTo>
                  <a:pt x="285912" y="1874762"/>
                  <a:pt x="302846" y="2235200"/>
                  <a:pt x="305265" y="2423886"/>
                </a:cubicBezTo>
                <a:cubicBezTo>
                  <a:pt x="307684" y="2612572"/>
                  <a:pt x="305265" y="2743200"/>
                  <a:pt x="305265" y="2743200"/>
                </a:cubicBezTo>
                <a:lnTo>
                  <a:pt x="305265" y="27432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87624" y="4365104"/>
            <a:ext cx="2448272" cy="732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 err="1" smtClean="0">
                <a:solidFill>
                  <a:schemeClr val="tx1"/>
                </a:solidFill>
              </a:rPr>
              <a:t>Breathing</a:t>
            </a:r>
            <a:r>
              <a:rPr lang="de-DE" sz="2800" b="1" dirty="0" smtClean="0">
                <a:solidFill>
                  <a:schemeClr val="tx1"/>
                </a:solidFill>
              </a:rPr>
              <a:t> In</a:t>
            </a:r>
            <a:endParaRPr lang="de-DE" sz="2800" b="1" dirty="0">
              <a:solidFill>
                <a:schemeClr val="tx1"/>
              </a:solidFill>
            </a:endParaRPr>
          </a:p>
        </p:txBody>
      </p:sp>
      <p:sp>
        <p:nvSpPr>
          <p:cNvPr id="6" name="Freihandform 5"/>
          <p:cNvSpPr/>
          <p:nvPr/>
        </p:nvSpPr>
        <p:spPr>
          <a:xfrm>
            <a:off x="7340118" y="2427582"/>
            <a:ext cx="544250" cy="337389"/>
          </a:xfrm>
          <a:custGeom>
            <a:avLst/>
            <a:gdLst>
              <a:gd name="connsiteX0" fmla="*/ 0 w 478971"/>
              <a:gd name="connsiteY0" fmla="*/ 0 h 609600"/>
              <a:gd name="connsiteX1" fmla="*/ 290286 w 478971"/>
              <a:gd name="connsiteY1" fmla="*/ 145143 h 609600"/>
              <a:gd name="connsiteX2" fmla="*/ 420914 w 478971"/>
              <a:gd name="connsiteY2" fmla="*/ 348343 h 609600"/>
              <a:gd name="connsiteX3" fmla="*/ 478971 w 478971"/>
              <a:gd name="connsiteY3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971" h="609600">
                <a:moveTo>
                  <a:pt x="0" y="0"/>
                </a:moveTo>
                <a:cubicBezTo>
                  <a:pt x="110067" y="43543"/>
                  <a:pt x="220134" y="87086"/>
                  <a:pt x="290286" y="145143"/>
                </a:cubicBezTo>
                <a:cubicBezTo>
                  <a:pt x="360438" y="203200"/>
                  <a:pt x="389467" y="270934"/>
                  <a:pt x="420914" y="348343"/>
                </a:cubicBezTo>
                <a:cubicBezTo>
                  <a:pt x="452361" y="425752"/>
                  <a:pt x="465666" y="517676"/>
                  <a:pt x="478971" y="609600"/>
                </a:cubicBezTo>
              </a:path>
            </a:pathLst>
          </a:custGeom>
          <a:noFill/>
          <a:ln w="76200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links 6"/>
          <p:cNvSpPr/>
          <p:nvPr/>
        </p:nvSpPr>
        <p:spPr>
          <a:xfrm>
            <a:off x="1028635" y="2427582"/>
            <a:ext cx="432048" cy="33738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6372200" y="1916832"/>
            <a:ext cx="45719" cy="1152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 8"/>
          <p:cNvSpPr/>
          <p:nvPr/>
        </p:nvSpPr>
        <p:spPr>
          <a:xfrm>
            <a:off x="5147629" y="1524000"/>
            <a:ext cx="196176" cy="2612571"/>
          </a:xfrm>
          <a:custGeom>
            <a:avLst/>
            <a:gdLst>
              <a:gd name="connsiteX0" fmla="*/ 147487 w 365202"/>
              <a:gd name="connsiteY0" fmla="*/ 0 h 2612571"/>
              <a:gd name="connsiteX1" fmla="*/ 292630 w 365202"/>
              <a:gd name="connsiteY1" fmla="*/ 304800 h 2612571"/>
              <a:gd name="connsiteX2" fmla="*/ 74916 w 365202"/>
              <a:gd name="connsiteY2" fmla="*/ 769257 h 2612571"/>
              <a:gd name="connsiteX3" fmla="*/ 2344 w 365202"/>
              <a:gd name="connsiteY3" fmla="*/ 1233714 h 2612571"/>
              <a:gd name="connsiteX4" fmla="*/ 147487 w 365202"/>
              <a:gd name="connsiteY4" fmla="*/ 1799771 h 2612571"/>
              <a:gd name="connsiteX5" fmla="*/ 365202 w 365202"/>
              <a:gd name="connsiteY5" fmla="*/ 2612571 h 2612571"/>
              <a:gd name="connsiteX6" fmla="*/ 365202 w 365202"/>
              <a:gd name="connsiteY6" fmla="*/ 2612571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202" h="2612571">
                <a:moveTo>
                  <a:pt x="147487" y="0"/>
                </a:moveTo>
                <a:cubicBezTo>
                  <a:pt x="226106" y="88295"/>
                  <a:pt x="304725" y="176591"/>
                  <a:pt x="292630" y="304800"/>
                </a:cubicBezTo>
                <a:cubicBezTo>
                  <a:pt x="280535" y="433009"/>
                  <a:pt x="123297" y="614438"/>
                  <a:pt x="74916" y="769257"/>
                </a:cubicBezTo>
                <a:cubicBezTo>
                  <a:pt x="26535" y="924076"/>
                  <a:pt x="-9751" y="1061962"/>
                  <a:pt x="2344" y="1233714"/>
                </a:cubicBezTo>
                <a:cubicBezTo>
                  <a:pt x="14439" y="1405466"/>
                  <a:pt x="87011" y="1569961"/>
                  <a:pt x="147487" y="1799771"/>
                </a:cubicBezTo>
                <a:cubicBezTo>
                  <a:pt x="207963" y="2029581"/>
                  <a:pt x="365202" y="2612571"/>
                  <a:pt x="365202" y="2612571"/>
                </a:cubicBezTo>
                <a:lnTo>
                  <a:pt x="365202" y="261257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>
            <a:off x="5909397" y="1393371"/>
            <a:ext cx="337488" cy="2743200"/>
          </a:xfrm>
          <a:custGeom>
            <a:avLst/>
            <a:gdLst>
              <a:gd name="connsiteX0" fmla="*/ 465 w 337488"/>
              <a:gd name="connsiteY0" fmla="*/ 0 h 2743200"/>
              <a:gd name="connsiteX1" fmla="*/ 29493 w 337488"/>
              <a:gd name="connsiteY1" fmla="*/ 275772 h 2743200"/>
              <a:gd name="connsiteX2" fmla="*/ 189150 w 337488"/>
              <a:gd name="connsiteY2" fmla="*/ 508000 h 2743200"/>
              <a:gd name="connsiteX3" fmla="*/ 334293 w 337488"/>
              <a:gd name="connsiteY3" fmla="*/ 841829 h 2743200"/>
              <a:gd name="connsiteX4" fmla="*/ 290750 w 337488"/>
              <a:gd name="connsiteY4" fmla="*/ 1611086 h 2743200"/>
              <a:gd name="connsiteX5" fmla="*/ 305265 w 337488"/>
              <a:gd name="connsiteY5" fmla="*/ 2423886 h 2743200"/>
              <a:gd name="connsiteX6" fmla="*/ 305265 w 337488"/>
              <a:gd name="connsiteY6" fmla="*/ 2743200 h 2743200"/>
              <a:gd name="connsiteX7" fmla="*/ 305265 w 337488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7488" h="2743200">
                <a:moveTo>
                  <a:pt x="465" y="0"/>
                </a:moveTo>
                <a:cubicBezTo>
                  <a:pt x="-745" y="95552"/>
                  <a:pt x="-1954" y="191105"/>
                  <a:pt x="29493" y="275772"/>
                </a:cubicBezTo>
                <a:cubicBezTo>
                  <a:pt x="60940" y="360439"/>
                  <a:pt x="138350" y="413657"/>
                  <a:pt x="189150" y="508000"/>
                </a:cubicBezTo>
                <a:cubicBezTo>
                  <a:pt x="239950" y="602343"/>
                  <a:pt x="317360" y="657981"/>
                  <a:pt x="334293" y="841829"/>
                </a:cubicBezTo>
                <a:cubicBezTo>
                  <a:pt x="351226" y="1025677"/>
                  <a:pt x="295588" y="1347410"/>
                  <a:pt x="290750" y="1611086"/>
                </a:cubicBezTo>
                <a:cubicBezTo>
                  <a:pt x="285912" y="1874762"/>
                  <a:pt x="302846" y="2235200"/>
                  <a:pt x="305265" y="2423886"/>
                </a:cubicBezTo>
                <a:cubicBezTo>
                  <a:pt x="307684" y="2612572"/>
                  <a:pt x="305265" y="2743200"/>
                  <a:pt x="305265" y="2743200"/>
                </a:cubicBezTo>
                <a:lnTo>
                  <a:pt x="305265" y="27432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72000" y="4365104"/>
            <a:ext cx="2448272" cy="732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 err="1" smtClean="0">
                <a:solidFill>
                  <a:schemeClr val="tx1"/>
                </a:solidFill>
              </a:rPr>
              <a:t>Breathing</a:t>
            </a:r>
            <a:r>
              <a:rPr lang="de-DE" sz="2800" b="1" dirty="0" smtClean="0">
                <a:solidFill>
                  <a:schemeClr val="tx1"/>
                </a:solidFill>
              </a:rPr>
              <a:t> Out</a:t>
            </a:r>
            <a:endParaRPr lang="de-DE" sz="2800" b="1" dirty="0">
              <a:solidFill>
                <a:schemeClr val="tx1"/>
              </a:solidFill>
            </a:endParaRPr>
          </a:p>
        </p:txBody>
      </p:sp>
      <p:sp>
        <p:nvSpPr>
          <p:cNvPr id="12" name="Freihandform 11"/>
          <p:cNvSpPr/>
          <p:nvPr/>
        </p:nvSpPr>
        <p:spPr>
          <a:xfrm>
            <a:off x="5147629" y="1219200"/>
            <a:ext cx="478971" cy="609600"/>
          </a:xfrm>
          <a:custGeom>
            <a:avLst/>
            <a:gdLst>
              <a:gd name="connsiteX0" fmla="*/ 0 w 478971"/>
              <a:gd name="connsiteY0" fmla="*/ 0 h 609600"/>
              <a:gd name="connsiteX1" fmla="*/ 290286 w 478971"/>
              <a:gd name="connsiteY1" fmla="*/ 145143 h 609600"/>
              <a:gd name="connsiteX2" fmla="*/ 420914 w 478971"/>
              <a:gd name="connsiteY2" fmla="*/ 348343 h 609600"/>
              <a:gd name="connsiteX3" fmla="*/ 478971 w 478971"/>
              <a:gd name="connsiteY3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971" h="609600">
                <a:moveTo>
                  <a:pt x="0" y="0"/>
                </a:moveTo>
                <a:cubicBezTo>
                  <a:pt x="110067" y="43543"/>
                  <a:pt x="220134" y="87086"/>
                  <a:pt x="290286" y="145143"/>
                </a:cubicBezTo>
                <a:cubicBezTo>
                  <a:pt x="360438" y="203200"/>
                  <a:pt x="389467" y="270934"/>
                  <a:pt x="420914" y="348343"/>
                </a:cubicBezTo>
                <a:cubicBezTo>
                  <a:pt x="452361" y="425752"/>
                  <a:pt x="465666" y="517676"/>
                  <a:pt x="478971" y="609600"/>
                </a:cubicBezTo>
              </a:path>
            </a:pathLst>
          </a:custGeom>
          <a:noFill/>
          <a:ln w="76200">
            <a:solidFill>
              <a:schemeClr val="tx2">
                <a:lumMod val="40000"/>
                <a:lumOff val="6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ihandform 13"/>
          <p:cNvSpPr/>
          <p:nvPr/>
        </p:nvSpPr>
        <p:spPr>
          <a:xfrm>
            <a:off x="4978603" y="1524000"/>
            <a:ext cx="365202" cy="2612571"/>
          </a:xfrm>
          <a:custGeom>
            <a:avLst/>
            <a:gdLst>
              <a:gd name="connsiteX0" fmla="*/ 147487 w 365202"/>
              <a:gd name="connsiteY0" fmla="*/ 0 h 2612571"/>
              <a:gd name="connsiteX1" fmla="*/ 292630 w 365202"/>
              <a:gd name="connsiteY1" fmla="*/ 304800 h 2612571"/>
              <a:gd name="connsiteX2" fmla="*/ 74916 w 365202"/>
              <a:gd name="connsiteY2" fmla="*/ 769257 h 2612571"/>
              <a:gd name="connsiteX3" fmla="*/ 2344 w 365202"/>
              <a:gd name="connsiteY3" fmla="*/ 1233714 h 2612571"/>
              <a:gd name="connsiteX4" fmla="*/ 147487 w 365202"/>
              <a:gd name="connsiteY4" fmla="*/ 1799771 h 2612571"/>
              <a:gd name="connsiteX5" fmla="*/ 365202 w 365202"/>
              <a:gd name="connsiteY5" fmla="*/ 2612571 h 2612571"/>
              <a:gd name="connsiteX6" fmla="*/ 365202 w 365202"/>
              <a:gd name="connsiteY6" fmla="*/ 2612571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202" h="2612571">
                <a:moveTo>
                  <a:pt x="147487" y="0"/>
                </a:moveTo>
                <a:cubicBezTo>
                  <a:pt x="226106" y="88295"/>
                  <a:pt x="304725" y="176591"/>
                  <a:pt x="292630" y="304800"/>
                </a:cubicBezTo>
                <a:cubicBezTo>
                  <a:pt x="280535" y="433009"/>
                  <a:pt x="123297" y="614438"/>
                  <a:pt x="74916" y="769257"/>
                </a:cubicBezTo>
                <a:cubicBezTo>
                  <a:pt x="26535" y="924076"/>
                  <a:pt x="-9751" y="1061962"/>
                  <a:pt x="2344" y="1233714"/>
                </a:cubicBezTo>
                <a:cubicBezTo>
                  <a:pt x="14439" y="1405466"/>
                  <a:pt x="87011" y="1569961"/>
                  <a:pt x="147487" y="1799771"/>
                </a:cubicBezTo>
                <a:cubicBezTo>
                  <a:pt x="207963" y="2029581"/>
                  <a:pt x="365202" y="2612571"/>
                  <a:pt x="365202" y="2612571"/>
                </a:cubicBezTo>
                <a:lnTo>
                  <a:pt x="365202" y="2612571"/>
                </a:lnTo>
              </a:path>
            </a:pathLst>
          </a:cu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7884368" y="1828800"/>
            <a:ext cx="17813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Electrode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Airflow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Chest</a:t>
            </a:r>
            <a:r>
              <a:rPr lang="de-DE" dirty="0" smtClean="0"/>
              <a:t> </a:t>
            </a:r>
            <a:r>
              <a:rPr lang="de-DE" dirty="0" err="1" smtClean="0"/>
              <a:t>movement</a:t>
            </a:r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 flipV="1">
            <a:off x="7288865" y="2013466"/>
            <a:ext cx="58147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reihandform 17"/>
          <p:cNvSpPr/>
          <p:nvPr/>
        </p:nvSpPr>
        <p:spPr>
          <a:xfrm>
            <a:off x="1915653" y="1371600"/>
            <a:ext cx="478971" cy="609600"/>
          </a:xfrm>
          <a:custGeom>
            <a:avLst/>
            <a:gdLst>
              <a:gd name="connsiteX0" fmla="*/ 0 w 478971"/>
              <a:gd name="connsiteY0" fmla="*/ 0 h 609600"/>
              <a:gd name="connsiteX1" fmla="*/ 290286 w 478971"/>
              <a:gd name="connsiteY1" fmla="*/ 145143 h 609600"/>
              <a:gd name="connsiteX2" fmla="*/ 420914 w 478971"/>
              <a:gd name="connsiteY2" fmla="*/ 348343 h 609600"/>
              <a:gd name="connsiteX3" fmla="*/ 478971 w 478971"/>
              <a:gd name="connsiteY3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971" h="609600">
                <a:moveTo>
                  <a:pt x="0" y="0"/>
                </a:moveTo>
                <a:cubicBezTo>
                  <a:pt x="110067" y="43543"/>
                  <a:pt x="220134" y="87086"/>
                  <a:pt x="290286" y="145143"/>
                </a:cubicBezTo>
                <a:cubicBezTo>
                  <a:pt x="360438" y="203200"/>
                  <a:pt x="389467" y="270934"/>
                  <a:pt x="420914" y="348343"/>
                </a:cubicBezTo>
                <a:cubicBezTo>
                  <a:pt x="452361" y="425752"/>
                  <a:pt x="465666" y="517676"/>
                  <a:pt x="478971" y="609600"/>
                </a:cubicBezTo>
              </a:path>
            </a:pathLst>
          </a:custGeom>
          <a:noFill/>
          <a:ln w="76200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links 18"/>
          <p:cNvSpPr/>
          <p:nvPr/>
        </p:nvSpPr>
        <p:spPr>
          <a:xfrm rot="10800000">
            <a:off x="7454314" y="2900265"/>
            <a:ext cx="432048" cy="33738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 19"/>
          <p:cNvSpPr/>
          <p:nvPr/>
        </p:nvSpPr>
        <p:spPr>
          <a:xfrm>
            <a:off x="1744287" y="1523999"/>
            <a:ext cx="196176" cy="2612571"/>
          </a:xfrm>
          <a:custGeom>
            <a:avLst/>
            <a:gdLst>
              <a:gd name="connsiteX0" fmla="*/ 147487 w 365202"/>
              <a:gd name="connsiteY0" fmla="*/ 0 h 2612571"/>
              <a:gd name="connsiteX1" fmla="*/ 292630 w 365202"/>
              <a:gd name="connsiteY1" fmla="*/ 304800 h 2612571"/>
              <a:gd name="connsiteX2" fmla="*/ 74916 w 365202"/>
              <a:gd name="connsiteY2" fmla="*/ 769257 h 2612571"/>
              <a:gd name="connsiteX3" fmla="*/ 2344 w 365202"/>
              <a:gd name="connsiteY3" fmla="*/ 1233714 h 2612571"/>
              <a:gd name="connsiteX4" fmla="*/ 147487 w 365202"/>
              <a:gd name="connsiteY4" fmla="*/ 1799771 h 2612571"/>
              <a:gd name="connsiteX5" fmla="*/ 365202 w 365202"/>
              <a:gd name="connsiteY5" fmla="*/ 2612571 h 2612571"/>
              <a:gd name="connsiteX6" fmla="*/ 365202 w 365202"/>
              <a:gd name="connsiteY6" fmla="*/ 2612571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202" h="2612571">
                <a:moveTo>
                  <a:pt x="147487" y="0"/>
                </a:moveTo>
                <a:cubicBezTo>
                  <a:pt x="226106" y="88295"/>
                  <a:pt x="304725" y="176591"/>
                  <a:pt x="292630" y="304800"/>
                </a:cubicBezTo>
                <a:cubicBezTo>
                  <a:pt x="280535" y="433009"/>
                  <a:pt x="123297" y="614438"/>
                  <a:pt x="74916" y="769257"/>
                </a:cubicBezTo>
                <a:cubicBezTo>
                  <a:pt x="26535" y="924076"/>
                  <a:pt x="-9751" y="1061962"/>
                  <a:pt x="2344" y="1233714"/>
                </a:cubicBezTo>
                <a:cubicBezTo>
                  <a:pt x="14439" y="1405466"/>
                  <a:pt x="87011" y="1569961"/>
                  <a:pt x="147487" y="1799771"/>
                </a:cubicBezTo>
                <a:cubicBezTo>
                  <a:pt x="207963" y="2029581"/>
                  <a:pt x="365202" y="2612571"/>
                  <a:pt x="365202" y="2612571"/>
                </a:cubicBezTo>
                <a:lnTo>
                  <a:pt x="365202" y="2612571"/>
                </a:lnTo>
              </a:path>
            </a:pathLst>
          </a:cu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links 12"/>
          <p:cNvSpPr/>
          <p:nvPr/>
        </p:nvSpPr>
        <p:spPr>
          <a:xfrm rot="10800000">
            <a:off x="4631068" y="2427582"/>
            <a:ext cx="432048" cy="33738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781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547664" y="836712"/>
            <a:ext cx="6336704" cy="504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200" dirty="0" err="1" smtClean="0"/>
              <a:t>Placeholder</a:t>
            </a:r>
            <a:endParaRPr lang="de-DE" dirty="0"/>
          </a:p>
        </p:txBody>
      </p:sp>
      <p:cxnSp>
        <p:nvCxnSpPr>
          <p:cNvPr id="4" name="Gerader Verbinder 3"/>
          <p:cNvCxnSpPr/>
          <p:nvPr/>
        </p:nvCxnSpPr>
        <p:spPr>
          <a:xfrm>
            <a:off x="1547664" y="836712"/>
            <a:ext cx="6336704" cy="504056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/>
        </p:nvCxnSpPr>
        <p:spPr>
          <a:xfrm flipV="1">
            <a:off x="1547664" y="836712"/>
            <a:ext cx="6336704" cy="504056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05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3041435" y="2780928"/>
            <a:ext cx="2736304" cy="14401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1619672" y="1916832"/>
            <a:ext cx="5328592" cy="86409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Lochstreifen 6"/>
          <p:cNvSpPr/>
          <p:nvPr/>
        </p:nvSpPr>
        <p:spPr>
          <a:xfrm rot="17786213">
            <a:off x="377139" y="1479011"/>
            <a:ext cx="1728192" cy="1512168"/>
          </a:xfrm>
          <a:prstGeom prst="flowChartPunchedTap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Lochstreifen 7"/>
          <p:cNvSpPr/>
          <p:nvPr/>
        </p:nvSpPr>
        <p:spPr>
          <a:xfrm rot="5863060">
            <a:off x="6517397" y="1830520"/>
            <a:ext cx="1728192" cy="1512168"/>
          </a:xfrm>
          <a:prstGeom prst="flowChartPunchedTap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7259380" y="1641052"/>
            <a:ext cx="184486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dirty="0" err="1" smtClean="0"/>
              <a:t>Tabletop</a:t>
            </a:r>
            <a:endParaRPr lang="de-DE" dirty="0" smtClean="0"/>
          </a:p>
          <a:p>
            <a:pPr>
              <a:spcAft>
                <a:spcPts val="1200"/>
              </a:spcAft>
            </a:pPr>
            <a:endParaRPr lang="de-DE" dirty="0" smtClean="0"/>
          </a:p>
          <a:p>
            <a:pPr>
              <a:spcAft>
                <a:spcPts val="1200"/>
              </a:spcAft>
            </a:pPr>
            <a:r>
              <a:rPr lang="de-DE" dirty="0" err="1" smtClean="0"/>
              <a:t>Sensing</a:t>
            </a:r>
            <a:r>
              <a:rPr lang="de-DE" dirty="0" smtClean="0"/>
              <a:t> </a:t>
            </a:r>
            <a:r>
              <a:rPr lang="de-DE" dirty="0" err="1" smtClean="0"/>
              <a:t>Electrode</a:t>
            </a:r>
            <a:endParaRPr lang="de-DE" dirty="0"/>
          </a:p>
        </p:txBody>
      </p:sp>
      <p:cxnSp>
        <p:nvCxnSpPr>
          <p:cNvPr id="11" name="Gerader Verbinder 10"/>
          <p:cNvCxnSpPr/>
          <p:nvPr/>
        </p:nvCxnSpPr>
        <p:spPr>
          <a:xfrm flipV="1">
            <a:off x="4409587" y="1844823"/>
            <a:ext cx="2849793" cy="371587"/>
          </a:xfrm>
          <a:prstGeom prst="line">
            <a:avLst/>
          </a:prstGeom>
          <a:ln w="22225"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V="1">
            <a:off x="4644008" y="2708920"/>
            <a:ext cx="2615372" cy="163239"/>
          </a:xfrm>
          <a:prstGeom prst="line">
            <a:avLst/>
          </a:prstGeom>
          <a:ln w="22225"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uppieren 22"/>
          <p:cNvGrpSpPr/>
          <p:nvPr/>
        </p:nvGrpSpPr>
        <p:grpSpPr>
          <a:xfrm rot="5400000">
            <a:off x="897485" y="2274768"/>
            <a:ext cx="864097" cy="148226"/>
            <a:chOff x="3036370" y="933839"/>
            <a:chExt cx="815552" cy="106267"/>
          </a:xfrm>
        </p:grpSpPr>
        <p:cxnSp>
          <p:nvCxnSpPr>
            <p:cNvPr id="19" name="Gerader Verbinder 18"/>
            <p:cNvCxnSpPr/>
            <p:nvPr/>
          </p:nvCxnSpPr>
          <p:spPr>
            <a:xfrm>
              <a:off x="3041437" y="988490"/>
              <a:ext cx="81048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>
            <a:xfrm rot="16200000">
              <a:off x="3798789" y="986972"/>
              <a:ext cx="106266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>
            <a:xfrm rot="16200000">
              <a:off x="2983237" y="986972"/>
              <a:ext cx="10626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feld 27"/>
          <p:cNvSpPr txBox="1"/>
          <p:nvPr/>
        </p:nvSpPr>
        <p:spPr>
          <a:xfrm>
            <a:off x="632282" y="214193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dirty="0" smtClean="0"/>
              <a:t>5 cm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62177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 Verbindung 23"/>
          <p:cNvCxnSpPr/>
          <p:nvPr/>
        </p:nvCxnSpPr>
        <p:spPr>
          <a:xfrm>
            <a:off x="674954" y="3632195"/>
            <a:ext cx="1664798" cy="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>
            <a:off x="3606098" y="3893368"/>
            <a:ext cx="397801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ihandform 1"/>
          <p:cNvSpPr/>
          <p:nvPr/>
        </p:nvSpPr>
        <p:spPr>
          <a:xfrm rot="21368253">
            <a:off x="829267" y="1070270"/>
            <a:ext cx="2358737" cy="309995"/>
          </a:xfrm>
          <a:custGeom>
            <a:avLst/>
            <a:gdLst>
              <a:gd name="connsiteX0" fmla="*/ 0 w 2695699"/>
              <a:gd name="connsiteY0" fmla="*/ 320633 h 354280"/>
              <a:gd name="connsiteX1" fmla="*/ 653143 w 2695699"/>
              <a:gd name="connsiteY1" fmla="*/ 308758 h 354280"/>
              <a:gd name="connsiteX2" fmla="*/ 1531917 w 2695699"/>
              <a:gd name="connsiteY2" fmla="*/ 47501 h 354280"/>
              <a:gd name="connsiteX3" fmla="*/ 2042556 w 2695699"/>
              <a:gd name="connsiteY3" fmla="*/ 95002 h 354280"/>
              <a:gd name="connsiteX4" fmla="*/ 2695699 w 2695699"/>
              <a:gd name="connsiteY4" fmla="*/ 0 h 354280"/>
              <a:gd name="connsiteX5" fmla="*/ 2695699 w 2695699"/>
              <a:gd name="connsiteY5" fmla="*/ 0 h 35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5699" h="354280">
                <a:moveTo>
                  <a:pt x="0" y="320633"/>
                </a:moveTo>
                <a:cubicBezTo>
                  <a:pt x="198912" y="337456"/>
                  <a:pt x="397824" y="354280"/>
                  <a:pt x="653143" y="308758"/>
                </a:cubicBezTo>
                <a:cubicBezTo>
                  <a:pt x="908462" y="263236"/>
                  <a:pt x="1300348" y="83127"/>
                  <a:pt x="1531917" y="47501"/>
                </a:cubicBezTo>
                <a:cubicBezTo>
                  <a:pt x="1763486" y="11875"/>
                  <a:pt x="1848592" y="102919"/>
                  <a:pt x="2042556" y="95002"/>
                </a:cubicBezTo>
                <a:cubicBezTo>
                  <a:pt x="2236520" y="87085"/>
                  <a:pt x="2695699" y="0"/>
                  <a:pt x="2695699" y="0"/>
                </a:cubicBezTo>
                <a:lnTo>
                  <a:pt x="2695699" y="0"/>
                </a:lnTo>
              </a:path>
            </a:pathLst>
          </a:cu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675650" y="3854082"/>
            <a:ext cx="1664102" cy="8408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3606098" y="2983710"/>
            <a:ext cx="397801" cy="139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3586911" y="3439188"/>
            <a:ext cx="397802" cy="1394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995936" y="2832058"/>
            <a:ext cx="1591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Raw</a:t>
            </a:r>
            <a:r>
              <a:rPr lang="de-DE" sz="1400" dirty="0" smtClean="0"/>
              <a:t> Value</a:t>
            </a:r>
          </a:p>
          <a:p>
            <a:endParaRPr lang="de-DE" sz="1400" dirty="0" smtClean="0"/>
          </a:p>
          <a:p>
            <a:r>
              <a:rPr lang="de-DE" sz="1400" dirty="0" err="1" smtClean="0"/>
              <a:t>Baseline</a:t>
            </a:r>
            <a:endParaRPr lang="de-DE" sz="1400" dirty="0" smtClean="0"/>
          </a:p>
          <a:p>
            <a:endParaRPr lang="de-DE" sz="1400" dirty="0" smtClean="0"/>
          </a:p>
          <a:p>
            <a:r>
              <a:rPr lang="de-DE" sz="1400" dirty="0" smtClean="0"/>
              <a:t>Baseline </a:t>
            </a:r>
            <a:r>
              <a:rPr lang="de-DE" sz="1400" dirty="0" err="1" smtClean="0"/>
              <a:t>Reset</a:t>
            </a:r>
            <a:r>
              <a:rPr lang="de-DE" sz="1400" dirty="0" smtClean="0"/>
              <a:t> </a:t>
            </a:r>
            <a:r>
              <a:rPr lang="de-DE" sz="1400" dirty="0" err="1" smtClean="0"/>
              <a:t>Threshold</a:t>
            </a:r>
            <a:endParaRPr lang="de-DE" sz="1400" dirty="0"/>
          </a:p>
        </p:txBody>
      </p:sp>
      <p:grpSp>
        <p:nvGrpSpPr>
          <p:cNvPr id="18" name="Gruppieren 17"/>
          <p:cNvGrpSpPr/>
          <p:nvPr/>
        </p:nvGrpSpPr>
        <p:grpSpPr>
          <a:xfrm>
            <a:off x="404990" y="3007113"/>
            <a:ext cx="2958307" cy="1500198"/>
            <a:chOff x="552236" y="928670"/>
            <a:chExt cx="2958307" cy="1500198"/>
          </a:xfrm>
        </p:grpSpPr>
        <p:cxnSp>
          <p:nvCxnSpPr>
            <p:cNvPr id="4" name="Gerade Verbindung mit Pfeil 3"/>
            <p:cNvCxnSpPr/>
            <p:nvPr/>
          </p:nvCxnSpPr>
          <p:spPr>
            <a:xfrm flipV="1">
              <a:off x="571472" y="2112158"/>
              <a:ext cx="2939071" cy="41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feld 5"/>
            <p:cNvSpPr txBox="1"/>
            <p:nvPr/>
          </p:nvSpPr>
          <p:spPr>
            <a:xfrm>
              <a:off x="1884144" y="2116325"/>
              <a:ext cx="1000131" cy="269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Time</a:t>
              </a:r>
              <a:endParaRPr lang="de-DE" sz="1400" dirty="0"/>
            </a:p>
          </p:txBody>
        </p:sp>
        <p:grpSp>
          <p:nvGrpSpPr>
            <p:cNvPr id="17" name="Gruppieren 16"/>
            <p:cNvGrpSpPr/>
            <p:nvPr/>
          </p:nvGrpSpPr>
          <p:grpSpPr>
            <a:xfrm>
              <a:off x="552236" y="928670"/>
              <a:ext cx="307777" cy="1500198"/>
              <a:chOff x="552236" y="928670"/>
              <a:chExt cx="307777" cy="1500198"/>
            </a:xfrm>
          </p:grpSpPr>
          <p:sp>
            <p:nvSpPr>
              <p:cNvPr id="5" name="Textfeld 4"/>
              <p:cNvSpPr txBox="1"/>
              <p:nvPr/>
            </p:nvSpPr>
            <p:spPr>
              <a:xfrm rot="16200000">
                <a:off x="206059" y="1399863"/>
                <a:ext cx="10001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Value</a:t>
                </a:r>
                <a:endParaRPr lang="de-DE" sz="1400" dirty="0"/>
              </a:p>
            </p:txBody>
          </p:sp>
          <p:cxnSp>
            <p:nvCxnSpPr>
              <p:cNvPr id="12" name="Gerade Verbindung mit Pfeil 11"/>
              <p:cNvCxnSpPr/>
              <p:nvPr/>
            </p:nvCxnSpPr>
            <p:spPr>
              <a:xfrm rot="5400000" flipH="1" flipV="1">
                <a:off x="72101" y="1678074"/>
                <a:ext cx="1500198" cy="13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Freihandform 15"/>
          <p:cNvSpPr/>
          <p:nvPr/>
        </p:nvSpPr>
        <p:spPr>
          <a:xfrm>
            <a:off x="680041" y="3356991"/>
            <a:ext cx="2515726" cy="497091"/>
          </a:xfrm>
          <a:custGeom>
            <a:avLst/>
            <a:gdLst>
              <a:gd name="connsiteX0" fmla="*/ 0 w 3808740"/>
              <a:gd name="connsiteY0" fmla="*/ 846970 h 846970"/>
              <a:gd name="connsiteX1" fmla="*/ 453421 w 3808740"/>
              <a:gd name="connsiteY1" fmla="*/ 839413 h 846970"/>
              <a:gd name="connsiteX2" fmla="*/ 702803 w 3808740"/>
              <a:gd name="connsiteY2" fmla="*/ 756285 h 846970"/>
              <a:gd name="connsiteX3" fmla="*/ 974856 w 3808740"/>
              <a:gd name="connsiteY3" fmla="*/ 567360 h 846970"/>
              <a:gd name="connsiteX4" fmla="*/ 1163782 w 3808740"/>
              <a:gd name="connsiteY4" fmla="*/ 355763 h 846970"/>
              <a:gd name="connsiteX5" fmla="*/ 1201567 w 3808740"/>
              <a:gd name="connsiteY5" fmla="*/ 310421 h 846970"/>
              <a:gd name="connsiteX6" fmla="*/ 1337593 w 3808740"/>
              <a:gd name="connsiteY6" fmla="*/ 129052 h 846970"/>
              <a:gd name="connsiteX7" fmla="*/ 1579418 w 3808740"/>
              <a:gd name="connsiteY7" fmla="*/ 8140 h 846970"/>
              <a:gd name="connsiteX8" fmla="*/ 1768344 w 3808740"/>
              <a:gd name="connsiteY8" fmla="*/ 15697 h 846970"/>
              <a:gd name="connsiteX9" fmla="*/ 1828800 w 3808740"/>
              <a:gd name="connsiteY9" fmla="*/ 53482 h 846970"/>
              <a:gd name="connsiteX10" fmla="*/ 1949712 w 3808740"/>
              <a:gd name="connsiteY10" fmla="*/ 151723 h 846970"/>
              <a:gd name="connsiteX11" fmla="*/ 2047954 w 3808740"/>
              <a:gd name="connsiteY11" fmla="*/ 310421 h 846970"/>
              <a:gd name="connsiteX12" fmla="*/ 2199094 w 3808740"/>
              <a:gd name="connsiteY12" fmla="*/ 491789 h 846970"/>
              <a:gd name="connsiteX13" fmla="*/ 2312449 w 3808740"/>
              <a:gd name="connsiteY13" fmla="*/ 567360 h 846970"/>
              <a:gd name="connsiteX14" fmla="*/ 2546717 w 3808740"/>
              <a:gd name="connsiteY14" fmla="*/ 582474 h 846970"/>
              <a:gd name="connsiteX15" fmla="*/ 3053038 w 3808740"/>
              <a:gd name="connsiteY15" fmla="*/ 612702 h 846970"/>
              <a:gd name="connsiteX16" fmla="*/ 3257077 w 3808740"/>
              <a:gd name="connsiteY16" fmla="*/ 612702 h 846970"/>
              <a:gd name="connsiteX17" fmla="*/ 3559358 w 3808740"/>
              <a:gd name="connsiteY17" fmla="*/ 597588 h 846970"/>
              <a:gd name="connsiteX18" fmla="*/ 3808740 w 3808740"/>
              <a:gd name="connsiteY18" fmla="*/ 597588 h 846970"/>
              <a:gd name="connsiteX19" fmla="*/ 3808740 w 3808740"/>
              <a:gd name="connsiteY19" fmla="*/ 597588 h 84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08740" h="846970">
                <a:moveTo>
                  <a:pt x="0" y="846970"/>
                </a:moveTo>
                <a:lnTo>
                  <a:pt x="453421" y="839413"/>
                </a:lnTo>
                <a:cubicBezTo>
                  <a:pt x="570555" y="824299"/>
                  <a:pt x="615897" y="801627"/>
                  <a:pt x="702803" y="756285"/>
                </a:cubicBezTo>
                <a:cubicBezTo>
                  <a:pt x="789709" y="710943"/>
                  <a:pt x="898026" y="634114"/>
                  <a:pt x="974856" y="567360"/>
                </a:cubicBezTo>
                <a:cubicBezTo>
                  <a:pt x="1051686" y="500606"/>
                  <a:pt x="1125997" y="398586"/>
                  <a:pt x="1163782" y="355763"/>
                </a:cubicBezTo>
                <a:cubicBezTo>
                  <a:pt x="1201567" y="312940"/>
                  <a:pt x="1172599" y="348206"/>
                  <a:pt x="1201567" y="310421"/>
                </a:cubicBezTo>
                <a:cubicBezTo>
                  <a:pt x="1230535" y="272636"/>
                  <a:pt x="1274618" y="179432"/>
                  <a:pt x="1337593" y="129052"/>
                </a:cubicBezTo>
                <a:cubicBezTo>
                  <a:pt x="1400568" y="78672"/>
                  <a:pt x="1507626" y="27032"/>
                  <a:pt x="1579418" y="8140"/>
                </a:cubicBezTo>
                <a:cubicBezTo>
                  <a:pt x="1651210" y="-10752"/>
                  <a:pt x="1726780" y="8140"/>
                  <a:pt x="1768344" y="15697"/>
                </a:cubicBezTo>
                <a:cubicBezTo>
                  <a:pt x="1809908" y="23254"/>
                  <a:pt x="1798572" y="30811"/>
                  <a:pt x="1828800" y="53482"/>
                </a:cubicBezTo>
                <a:cubicBezTo>
                  <a:pt x="1859028" y="76153"/>
                  <a:pt x="1913186" y="108900"/>
                  <a:pt x="1949712" y="151723"/>
                </a:cubicBezTo>
                <a:cubicBezTo>
                  <a:pt x="1986238" y="194546"/>
                  <a:pt x="2006390" y="253743"/>
                  <a:pt x="2047954" y="310421"/>
                </a:cubicBezTo>
                <a:cubicBezTo>
                  <a:pt x="2089518" y="367099"/>
                  <a:pt x="2155012" y="448966"/>
                  <a:pt x="2199094" y="491789"/>
                </a:cubicBezTo>
                <a:cubicBezTo>
                  <a:pt x="2243176" y="534612"/>
                  <a:pt x="2254512" y="552246"/>
                  <a:pt x="2312449" y="567360"/>
                </a:cubicBezTo>
                <a:cubicBezTo>
                  <a:pt x="2370386" y="582474"/>
                  <a:pt x="2546717" y="582474"/>
                  <a:pt x="2546717" y="582474"/>
                </a:cubicBezTo>
                <a:lnTo>
                  <a:pt x="3053038" y="612702"/>
                </a:lnTo>
                <a:cubicBezTo>
                  <a:pt x="3171431" y="617740"/>
                  <a:pt x="3172690" y="615221"/>
                  <a:pt x="3257077" y="612702"/>
                </a:cubicBezTo>
                <a:cubicBezTo>
                  <a:pt x="3341464" y="610183"/>
                  <a:pt x="3467414" y="600107"/>
                  <a:pt x="3559358" y="597588"/>
                </a:cubicBezTo>
                <a:cubicBezTo>
                  <a:pt x="3651302" y="595069"/>
                  <a:pt x="3808740" y="597588"/>
                  <a:pt x="3808740" y="597588"/>
                </a:cubicBezTo>
                <a:lnTo>
                  <a:pt x="3808740" y="59758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20"/>
          <p:cNvCxnSpPr/>
          <p:nvPr/>
        </p:nvCxnSpPr>
        <p:spPr>
          <a:xfrm>
            <a:off x="2339752" y="3751766"/>
            <a:ext cx="856015" cy="5446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2339228" y="3524555"/>
            <a:ext cx="856539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156908450"/>
              </p:ext>
            </p:extLst>
          </p:nvPr>
        </p:nvGraphicFramePr>
        <p:xfrm>
          <a:off x="683568" y="908720"/>
          <a:ext cx="8424936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865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3800" r="1963" b="5201"/>
          <a:stretch/>
        </p:blipFill>
        <p:spPr>
          <a:xfrm>
            <a:off x="35496" y="1052736"/>
            <a:ext cx="8928992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5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3799" r="388" b="3801"/>
          <a:stretch/>
        </p:blipFill>
        <p:spPr>
          <a:xfrm>
            <a:off x="35496" y="1052736"/>
            <a:ext cx="907300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0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clrChange>
              <a:clrFrom>
                <a:srgbClr val="6495ED"/>
              </a:clrFrom>
              <a:clrTo>
                <a:srgbClr val="6495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190" y="171857"/>
            <a:ext cx="3047619" cy="6514286"/>
          </a:xfrm>
          <a:prstGeom prst="rect">
            <a:avLst/>
          </a:prstGeom>
        </p:spPr>
      </p:pic>
      <p:cxnSp>
        <p:nvCxnSpPr>
          <p:cNvPr id="4" name="Gerader Verbinder 3"/>
          <p:cNvCxnSpPr/>
          <p:nvPr/>
        </p:nvCxnSpPr>
        <p:spPr>
          <a:xfrm>
            <a:off x="4788024" y="776252"/>
            <a:ext cx="1944216" cy="60460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6745852" y="620688"/>
            <a:ext cx="158524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Head</a:t>
            </a:r>
          </a:p>
          <a:p>
            <a:endParaRPr lang="de-DE" dirty="0"/>
          </a:p>
          <a:p>
            <a:r>
              <a:rPr lang="de-DE" dirty="0" smtClean="0"/>
              <a:t>Torso</a:t>
            </a:r>
          </a:p>
          <a:p>
            <a:endParaRPr lang="de-DE" dirty="0"/>
          </a:p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upper</a:t>
            </a:r>
            <a:r>
              <a:rPr lang="de-DE" dirty="0" smtClean="0"/>
              <a:t> arm</a:t>
            </a:r>
          </a:p>
          <a:p>
            <a:endParaRPr lang="de-DE" dirty="0"/>
          </a:p>
          <a:p>
            <a:r>
              <a:rPr lang="de-DE" dirty="0"/>
              <a:t>Low back</a:t>
            </a:r>
          </a:p>
          <a:p>
            <a:endParaRPr lang="de-DE" dirty="0"/>
          </a:p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 arm</a:t>
            </a:r>
          </a:p>
          <a:p>
            <a:endParaRPr lang="de-DE" dirty="0"/>
          </a:p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upper</a:t>
            </a:r>
            <a:r>
              <a:rPr lang="de-DE" dirty="0" smtClean="0"/>
              <a:t> leg</a:t>
            </a:r>
          </a:p>
          <a:p>
            <a:endParaRPr lang="de-DE" dirty="0"/>
          </a:p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knee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 leg</a:t>
            </a:r>
          </a:p>
          <a:p>
            <a:endParaRPr lang="de-DE" dirty="0"/>
          </a:p>
          <a:p>
            <a:endParaRPr lang="de-DE" dirty="0"/>
          </a:p>
        </p:txBody>
      </p:sp>
      <p:cxnSp>
        <p:nvCxnSpPr>
          <p:cNvPr id="7" name="Gerader Verbinder 6"/>
          <p:cNvCxnSpPr/>
          <p:nvPr/>
        </p:nvCxnSpPr>
        <p:spPr>
          <a:xfrm flipH="1" flipV="1">
            <a:off x="2578561" y="1556792"/>
            <a:ext cx="923724" cy="72008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V="1">
            <a:off x="4571999" y="1412776"/>
            <a:ext cx="2167047" cy="288032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5655522" y="1916832"/>
            <a:ext cx="1090330" cy="16783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endCxn id="6" idx="1"/>
          </p:cNvCxnSpPr>
          <p:nvPr/>
        </p:nvCxnSpPr>
        <p:spPr>
          <a:xfrm flipV="1">
            <a:off x="5580112" y="3021345"/>
            <a:ext cx="1165740" cy="424764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 flipV="1">
            <a:off x="4644008" y="2476377"/>
            <a:ext cx="2108650" cy="376559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 flipV="1">
            <a:off x="5004048" y="3573017"/>
            <a:ext cx="1741804" cy="592033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V="1">
            <a:off x="4932040" y="4165051"/>
            <a:ext cx="1800200" cy="776117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5004048" y="4701049"/>
            <a:ext cx="1729390" cy="1032207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828974" y="1417054"/>
            <a:ext cx="171021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upper</a:t>
            </a:r>
            <a:r>
              <a:rPr lang="de-DE" dirty="0" smtClean="0"/>
              <a:t> arm</a:t>
            </a:r>
          </a:p>
          <a:p>
            <a:pPr algn="r"/>
            <a:endParaRPr lang="de-DE" dirty="0"/>
          </a:p>
          <a:p>
            <a:pPr algn="r"/>
            <a:r>
              <a:rPr lang="de-DE" dirty="0" smtClean="0"/>
              <a:t>Mid back</a:t>
            </a:r>
          </a:p>
          <a:p>
            <a:pPr algn="r"/>
            <a:endParaRPr lang="de-DE" dirty="0"/>
          </a:p>
          <a:p>
            <a:pPr algn="r"/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 arm</a:t>
            </a:r>
          </a:p>
          <a:p>
            <a:pPr algn="r"/>
            <a:endParaRPr lang="de-DE" dirty="0"/>
          </a:p>
          <a:p>
            <a:pPr algn="r"/>
            <a:r>
              <a:rPr lang="de-DE" dirty="0" err="1" smtClean="0"/>
              <a:t>Pelvis</a:t>
            </a:r>
            <a:endParaRPr lang="de-DE" dirty="0" smtClean="0"/>
          </a:p>
          <a:p>
            <a:pPr algn="r"/>
            <a:endParaRPr lang="de-DE" dirty="0"/>
          </a:p>
          <a:p>
            <a:pPr algn="r"/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upper</a:t>
            </a:r>
            <a:r>
              <a:rPr lang="de-DE" dirty="0" smtClean="0"/>
              <a:t> leg</a:t>
            </a:r>
          </a:p>
          <a:p>
            <a:pPr algn="r"/>
            <a:endParaRPr lang="de-DE" dirty="0"/>
          </a:p>
          <a:p>
            <a:pPr algn="r"/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knee</a:t>
            </a:r>
            <a:endParaRPr lang="de-DE" dirty="0" smtClean="0"/>
          </a:p>
          <a:p>
            <a:pPr algn="r"/>
            <a:endParaRPr lang="de-DE" dirty="0"/>
          </a:p>
          <a:p>
            <a:pPr algn="r"/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 leg</a:t>
            </a:r>
            <a:endParaRPr lang="de-DE" dirty="0"/>
          </a:p>
        </p:txBody>
      </p:sp>
      <p:cxnSp>
        <p:nvCxnSpPr>
          <p:cNvPr id="32" name="Gerader Verbinder 31"/>
          <p:cNvCxnSpPr/>
          <p:nvPr/>
        </p:nvCxnSpPr>
        <p:spPr>
          <a:xfrm flipH="1" flipV="1">
            <a:off x="2576895" y="2132856"/>
            <a:ext cx="1995104" cy="72008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 flipH="1" flipV="1">
            <a:off x="2576895" y="2708920"/>
            <a:ext cx="925390" cy="232807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 flipH="1" flipV="1">
            <a:off x="2576618" y="3263714"/>
            <a:ext cx="1995381" cy="165286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2576619" y="3786390"/>
            <a:ext cx="1707349" cy="378660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2581669" y="4387311"/>
            <a:ext cx="1630291" cy="553857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/>
        </p:nvCxnSpPr>
        <p:spPr>
          <a:xfrm flipH="1" flipV="1">
            <a:off x="2581670" y="4871740"/>
            <a:ext cx="1700327" cy="861516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10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514084"/>
            <a:ext cx="2838108" cy="288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514084"/>
            <a:ext cx="2855414" cy="288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4" y="3573016"/>
            <a:ext cx="2818499" cy="288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3573016"/>
            <a:ext cx="283970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0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9" t="29501" r="27551" b="12872"/>
          <a:stretch/>
        </p:blipFill>
        <p:spPr>
          <a:xfrm>
            <a:off x="974297" y="2996952"/>
            <a:ext cx="2215385" cy="180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25" y="2996952"/>
            <a:ext cx="1566142" cy="180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06" y="2596220"/>
            <a:ext cx="1958978" cy="240168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06" y="934542"/>
            <a:ext cx="2455859" cy="180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06" y="1002359"/>
            <a:ext cx="1893564" cy="1800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06" y="1006349"/>
            <a:ext cx="205093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Alternativer Prozess 2"/>
          <p:cNvSpPr/>
          <p:nvPr/>
        </p:nvSpPr>
        <p:spPr>
          <a:xfrm>
            <a:off x="61156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Set uniform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483768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Update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6" name="Flussdiagramm: Alternativer Prozess 5"/>
          <p:cNvSpPr/>
          <p:nvPr/>
        </p:nvSpPr>
        <p:spPr>
          <a:xfrm>
            <a:off x="4355976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Fit </a:t>
            </a:r>
            <a:r>
              <a:rPr lang="de-DE" dirty="0" err="1" smtClean="0"/>
              <a:t>object</a:t>
            </a:r>
            <a:endParaRPr lang="de-DE" dirty="0"/>
          </a:p>
        </p:txBody>
      </p:sp>
      <p:cxnSp>
        <p:nvCxnSpPr>
          <p:cNvPr id="8" name="Gewinkelte Verbindung 7"/>
          <p:cNvCxnSpPr>
            <a:stCxn id="6" idx="3"/>
            <a:endCxn id="3" idx="1"/>
          </p:cNvCxnSpPr>
          <p:nvPr/>
        </p:nvCxnSpPr>
        <p:spPr>
          <a:xfrm flipH="1">
            <a:off x="611560" y="3320988"/>
            <a:ext cx="5112568" cy="12700"/>
          </a:xfrm>
          <a:prstGeom prst="bentConnector5">
            <a:avLst>
              <a:gd name="adj1" fmla="val -4471"/>
              <a:gd name="adj2" fmla="val -4721213"/>
              <a:gd name="adj3" fmla="val 104471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winkelte Verbindung 11"/>
          <p:cNvCxnSpPr>
            <a:stCxn id="6" idx="3"/>
            <a:endCxn id="5" idx="1"/>
          </p:cNvCxnSpPr>
          <p:nvPr/>
        </p:nvCxnSpPr>
        <p:spPr>
          <a:xfrm flipH="1">
            <a:off x="2483768" y="3320988"/>
            <a:ext cx="3240360" cy="12700"/>
          </a:xfrm>
          <a:prstGeom prst="bentConnector5">
            <a:avLst>
              <a:gd name="adj1" fmla="val -7055"/>
              <a:gd name="adj2" fmla="val 4918457"/>
              <a:gd name="adj3" fmla="val 107055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1971825" y="3329257"/>
            <a:ext cx="5040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3851920" y="3303743"/>
            <a:ext cx="50405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5719765" y="3320117"/>
            <a:ext cx="50405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lussdiagramm: Alternativer Prozess 21"/>
          <p:cNvSpPr/>
          <p:nvPr/>
        </p:nvSpPr>
        <p:spPr>
          <a:xfrm>
            <a:off x="6223821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Tracking </a:t>
            </a:r>
            <a:r>
              <a:rPr lang="de-DE" dirty="0" err="1" smtClean="0"/>
              <a:t>methods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2451665" y="2348880"/>
            <a:ext cx="14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3304192" y="3933056"/>
            <a:ext cx="1732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not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4708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uppieren 1029"/>
          <p:cNvGrpSpPr/>
          <p:nvPr/>
        </p:nvGrpSpPr>
        <p:grpSpPr>
          <a:xfrm>
            <a:off x="1751162" y="1889185"/>
            <a:ext cx="5848710" cy="2889850"/>
            <a:chOff x="1751162" y="1889185"/>
            <a:chExt cx="5848710" cy="2889850"/>
          </a:xfrm>
        </p:grpSpPr>
        <p:pic>
          <p:nvPicPr>
            <p:cNvPr id="1026" name="Picture 2" descr="C:\Users\andbraun\ShareFile\My Files &amp; Folders\Konferenzen\Jaise Capacitive\floo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51162" y="1889185"/>
              <a:ext cx="5848710" cy="288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Gerade Verbindung 2"/>
            <p:cNvCxnSpPr/>
            <p:nvPr/>
          </p:nvCxnSpPr>
          <p:spPr>
            <a:xfrm flipV="1">
              <a:off x="2483768" y="2909455"/>
              <a:ext cx="1429151" cy="73556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Gerade Verbindung 5"/>
            <p:cNvCxnSpPr/>
            <p:nvPr/>
          </p:nvCxnSpPr>
          <p:spPr>
            <a:xfrm flipV="1">
              <a:off x="2956802" y="2921330"/>
              <a:ext cx="1431130" cy="82265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Gerade Verbindung 7"/>
            <p:cNvCxnSpPr/>
            <p:nvPr/>
          </p:nvCxnSpPr>
          <p:spPr>
            <a:xfrm flipV="1">
              <a:off x="3417960" y="2986644"/>
              <a:ext cx="1409359" cy="86224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 flipV="1">
              <a:off x="3914744" y="3057896"/>
              <a:ext cx="1357900" cy="90182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V="1">
              <a:off x="4453091" y="3117273"/>
              <a:ext cx="1253003" cy="95922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V="1">
              <a:off x="4997377" y="3182587"/>
              <a:ext cx="1142166" cy="101662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/>
          </p:nvCxnSpPr>
          <p:spPr>
            <a:xfrm flipV="1">
              <a:off x="5523849" y="3241964"/>
              <a:ext cx="1031330" cy="107401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6038447" y="3295403"/>
              <a:ext cx="890805" cy="114329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>
              <a:off x="2369127" y="3390406"/>
              <a:ext cx="4387933" cy="86689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>
              <a:off x="2741221" y="3216235"/>
              <a:ext cx="4176156" cy="744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/>
          </p:nvCxnSpPr>
          <p:spPr>
            <a:xfrm>
              <a:off x="3127168" y="3055918"/>
              <a:ext cx="3914900" cy="6788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/>
          </p:nvCxnSpPr>
          <p:spPr>
            <a:xfrm>
              <a:off x="3406239" y="2919351"/>
              <a:ext cx="3778332" cy="60168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24" name="Ellipse 1023"/>
            <p:cNvSpPr/>
            <p:nvPr/>
          </p:nvSpPr>
          <p:spPr>
            <a:xfrm>
              <a:off x="6762997" y="424804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/>
            <p:cNvSpPr/>
            <p:nvPr/>
          </p:nvSpPr>
          <p:spPr>
            <a:xfrm>
              <a:off x="6911817" y="3954760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/>
            <p:cNvSpPr/>
            <p:nvPr/>
          </p:nvSpPr>
          <p:spPr>
            <a:xfrm>
              <a:off x="7051964" y="3721826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/>
            <p:cNvSpPr/>
            <p:nvPr/>
          </p:nvSpPr>
          <p:spPr>
            <a:xfrm>
              <a:off x="7182593" y="350880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Ellipse 42"/>
            <p:cNvSpPr/>
            <p:nvPr/>
          </p:nvSpPr>
          <p:spPr>
            <a:xfrm rot="19800000">
              <a:off x="2408852" y="3649979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/>
            <p:cNvSpPr/>
            <p:nvPr/>
          </p:nvSpPr>
          <p:spPr>
            <a:xfrm rot="19800000">
              <a:off x="2893760" y="3743002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/>
            <p:cNvSpPr/>
            <p:nvPr/>
          </p:nvSpPr>
          <p:spPr>
            <a:xfrm rot="19800000">
              <a:off x="3360857" y="3841964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/>
            <p:cNvSpPr/>
            <p:nvPr/>
          </p:nvSpPr>
          <p:spPr>
            <a:xfrm rot="19800000">
              <a:off x="3857643" y="3964675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/>
            <p:cNvSpPr/>
            <p:nvPr/>
          </p:nvSpPr>
          <p:spPr>
            <a:xfrm rot="19800000">
              <a:off x="4390051" y="4081449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/>
            <p:cNvSpPr/>
            <p:nvPr/>
          </p:nvSpPr>
          <p:spPr>
            <a:xfrm rot="19800000">
              <a:off x="4940273" y="421009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/>
            <p:cNvSpPr/>
            <p:nvPr/>
          </p:nvSpPr>
          <p:spPr>
            <a:xfrm rot="19800000">
              <a:off x="5454872" y="4320934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/>
            <p:cNvSpPr/>
            <p:nvPr/>
          </p:nvSpPr>
          <p:spPr>
            <a:xfrm rot="19800000">
              <a:off x="5981343" y="4443645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6189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475656" y="1988840"/>
            <a:ext cx="4433978" cy="3631721"/>
            <a:chOff x="1475656" y="1988840"/>
            <a:chExt cx="4433978" cy="3631721"/>
          </a:xfrm>
        </p:grpSpPr>
        <p:pic>
          <p:nvPicPr>
            <p:cNvPr id="2051" name="Picture 3" descr="C:\Users\andbraun\ShareFile\My Files &amp; Folders\Konferenzen\Jaise Capacitive\bed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75656" y="1988840"/>
              <a:ext cx="4433978" cy="3631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Parallelogramm 1"/>
            <p:cNvSpPr/>
            <p:nvPr/>
          </p:nvSpPr>
          <p:spPr>
            <a:xfrm rot="8698147" flipV="1">
              <a:off x="2322611" y="3872614"/>
              <a:ext cx="495316" cy="4847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16" h="48474">
                  <a:moveTo>
                    <a:pt x="0" y="48474"/>
                  </a:moveTo>
                  <a:lnTo>
                    <a:pt x="40671" y="3013"/>
                  </a:lnTo>
                  <a:lnTo>
                    <a:pt x="495316" y="0"/>
                  </a:lnTo>
                  <a:lnTo>
                    <a:pt x="456598" y="48243"/>
                  </a:lnTo>
                  <a:lnTo>
                    <a:pt x="0" y="4847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Parallelogramm 1"/>
            <p:cNvSpPr/>
            <p:nvPr/>
          </p:nvSpPr>
          <p:spPr>
            <a:xfrm rot="8698147" flipV="1">
              <a:off x="2845530" y="3511725"/>
              <a:ext cx="495316" cy="4847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16" h="48474">
                  <a:moveTo>
                    <a:pt x="0" y="48474"/>
                  </a:moveTo>
                  <a:lnTo>
                    <a:pt x="40671" y="3013"/>
                  </a:lnTo>
                  <a:lnTo>
                    <a:pt x="495316" y="0"/>
                  </a:lnTo>
                  <a:lnTo>
                    <a:pt x="456598" y="48243"/>
                  </a:lnTo>
                  <a:lnTo>
                    <a:pt x="0" y="4847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arallelogramm 1"/>
            <p:cNvSpPr/>
            <p:nvPr/>
          </p:nvSpPr>
          <p:spPr>
            <a:xfrm rot="8698147" flipV="1">
              <a:off x="3301564" y="3636358"/>
              <a:ext cx="523465" cy="6916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65" h="69163">
                  <a:moveTo>
                    <a:pt x="0" y="35993"/>
                  </a:moveTo>
                  <a:lnTo>
                    <a:pt x="39007" y="0"/>
                  </a:lnTo>
                  <a:lnTo>
                    <a:pt x="523465" y="21752"/>
                  </a:lnTo>
                  <a:lnTo>
                    <a:pt x="480012" y="69163"/>
                  </a:lnTo>
                  <a:lnTo>
                    <a:pt x="0" y="3599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Parallelogramm 1"/>
            <p:cNvSpPr/>
            <p:nvPr/>
          </p:nvSpPr>
          <p:spPr>
            <a:xfrm rot="8698147" flipV="1">
              <a:off x="2833581" y="4017055"/>
              <a:ext cx="476118" cy="7031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0 w 468600"/>
                <a:gd name="connsiteY0" fmla="*/ 43510 h 70311"/>
                <a:gd name="connsiteX1" fmla="*/ 37887 w 468600"/>
                <a:gd name="connsiteY1" fmla="*/ 0 h 70311"/>
                <a:gd name="connsiteX2" fmla="*/ 468600 w 468600"/>
                <a:gd name="connsiteY2" fmla="*/ 22067 h 70311"/>
                <a:gd name="connsiteX3" fmla="*/ 429882 w 468600"/>
                <a:gd name="connsiteY3" fmla="*/ 70311 h 70311"/>
                <a:gd name="connsiteX4" fmla="*/ 0 w 468600"/>
                <a:gd name="connsiteY4" fmla="*/ 43510 h 70311"/>
                <a:gd name="connsiteX0" fmla="*/ 0 w 476118"/>
                <a:gd name="connsiteY0" fmla="*/ 43510 h 70311"/>
                <a:gd name="connsiteX1" fmla="*/ 37887 w 476118"/>
                <a:gd name="connsiteY1" fmla="*/ 0 h 70311"/>
                <a:gd name="connsiteX2" fmla="*/ 476118 w 476118"/>
                <a:gd name="connsiteY2" fmla="*/ 20948 h 70311"/>
                <a:gd name="connsiteX3" fmla="*/ 429882 w 476118"/>
                <a:gd name="connsiteY3" fmla="*/ 70311 h 70311"/>
                <a:gd name="connsiteX4" fmla="*/ 0 w 476118"/>
                <a:gd name="connsiteY4" fmla="*/ 43510 h 7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118" h="70311">
                  <a:moveTo>
                    <a:pt x="0" y="43510"/>
                  </a:moveTo>
                  <a:lnTo>
                    <a:pt x="37887" y="0"/>
                  </a:lnTo>
                  <a:lnTo>
                    <a:pt x="476118" y="20948"/>
                  </a:lnTo>
                  <a:lnTo>
                    <a:pt x="429882" y="70311"/>
                  </a:lnTo>
                  <a:lnTo>
                    <a:pt x="0" y="435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Parallelogramm 1"/>
            <p:cNvSpPr/>
            <p:nvPr/>
          </p:nvSpPr>
          <p:spPr>
            <a:xfrm rot="8698147" flipV="1">
              <a:off x="3858595" y="3750707"/>
              <a:ext cx="509833" cy="11011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3465"/>
                <a:gd name="connsiteY0" fmla="*/ 44344 h 77514"/>
                <a:gd name="connsiteX1" fmla="*/ 33153 w 523465"/>
                <a:gd name="connsiteY1" fmla="*/ 0 h 77514"/>
                <a:gd name="connsiteX2" fmla="*/ 523465 w 523465"/>
                <a:gd name="connsiteY2" fmla="*/ 30103 h 77514"/>
                <a:gd name="connsiteX3" fmla="*/ 480012 w 523465"/>
                <a:gd name="connsiteY3" fmla="*/ 77514 h 77514"/>
                <a:gd name="connsiteX4" fmla="*/ 0 w 523465"/>
                <a:gd name="connsiteY4" fmla="*/ 44344 h 77514"/>
                <a:gd name="connsiteX0" fmla="*/ 0 w 529031"/>
                <a:gd name="connsiteY0" fmla="*/ 48246 h 77514"/>
                <a:gd name="connsiteX1" fmla="*/ 38719 w 529031"/>
                <a:gd name="connsiteY1" fmla="*/ 0 h 77514"/>
                <a:gd name="connsiteX2" fmla="*/ 529031 w 529031"/>
                <a:gd name="connsiteY2" fmla="*/ 30103 h 77514"/>
                <a:gd name="connsiteX3" fmla="*/ 485578 w 529031"/>
                <a:gd name="connsiteY3" fmla="*/ 77514 h 77514"/>
                <a:gd name="connsiteX4" fmla="*/ 0 w 529031"/>
                <a:gd name="connsiteY4" fmla="*/ 48246 h 77514"/>
                <a:gd name="connsiteX0" fmla="*/ 0 w 529031"/>
                <a:gd name="connsiteY0" fmla="*/ 48246 h 110111"/>
                <a:gd name="connsiteX1" fmla="*/ 38719 w 529031"/>
                <a:gd name="connsiteY1" fmla="*/ 0 h 110111"/>
                <a:gd name="connsiteX2" fmla="*/ 529031 w 529031"/>
                <a:gd name="connsiteY2" fmla="*/ 30103 h 110111"/>
                <a:gd name="connsiteX3" fmla="*/ 462765 w 529031"/>
                <a:gd name="connsiteY3" fmla="*/ 110111 h 110111"/>
                <a:gd name="connsiteX4" fmla="*/ 0 w 529031"/>
                <a:gd name="connsiteY4" fmla="*/ 48246 h 110111"/>
                <a:gd name="connsiteX0" fmla="*/ 0 w 505099"/>
                <a:gd name="connsiteY0" fmla="*/ 48246 h 110111"/>
                <a:gd name="connsiteX1" fmla="*/ 38719 w 505099"/>
                <a:gd name="connsiteY1" fmla="*/ 0 h 110111"/>
                <a:gd name="connsiteX2" fmla="*/ 505099 w 505099"/>
                <a:gd name="connsiteY2" fmla="*/ 55183 h 110111"/>
                <a:gd name="connsiteX3" fmla="*/ 462765 w 505099"/>
                <a:gd name="connsiteY3" fmla="*/ 110111 h 110111"/>
                <a:gd name="connsiteX4" fmla="*/ 0 w 505099"/>
                <a:gd name="connsiteY4" fmla="*/ 48246 h 110111"/>
                <a:gd name="connsiteX0" fmla="*/ 0 w 521253"/>
                <a:gd name="connsiteY0" fmla="*/ 48246 h 110111"/>
                <a:gd name="connsiteX1" fmla="*/ 38719 w 521253"/>
                <a:gd name="connsiteY1" fmla="*/ 0 h 110111"/>
                <a:gd name="connsiteX2" fmla="*/ 521253 w 521253"/>
                <a:gd name="connsiteY2" fmla="*/ 60464 h 110111"/>
                <a:gd name="connsiteX3" fmla="*/ 462765 w 521253"/>
                <a:gd name="connsiteY3" fmla="*/ 110111 h 110111"/>
                <a:gd name="connsiteX4" fmla="*/ 0 w 521253"/>
                <a:gd name="connsiteY4" fmla="*/ 48246 h 110111"/>
                <a:gd name="connsiteX0" fmla="*/ 0 w 509833"/>
                <a:gd name="connsiteY0" fmla="*/ 48246 h 110111"/>
                <a:gd name="connsiteX1" fmla="*/ 38719 w 509833"/>
                <a:gd name="connsiteY1" fmla="*/ 0 h 110111"/>
                <a:gd name="connsiteX2" fmla="*/ 509833 w 509833"/>
                <a:gd name="connsiteY2" fmla="*/ 56016 h 110111"/>
                <a:gd name="connsiteX3" fmla="*/ 462765 w 509833"/>
                <a:gd name="connsiteY3" fmla="*/ 110111 h 110111"/>
                <a:gd name="connsiteX4" fmla="*/ 0 w 509833"/>
                <a:gd name="connsiteY4" fmla="*/ 48246 h 11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833" h="110111">
                  <a:moveTo>
                    <a:pt x="0" y="48246"/>
                  </a:moveTo>
                  <a:lnTo>
                    <a:pt x="38719" y="0"/>
                  </a:lnTo>
                  <a:lnTo>
                    <a:pt x="509833" y="56016"/>
                  </a:lnTo>
                  <a:lnTo>
                    <a:pt x="462765" y="110111"/>
                  </a:lnTo>
                  <a:lnTo>
                    <a:pt x="0" y="4824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1"/>
            <p:cNvSpPr/>
            <p:nvPr/>
          </p:nvSpPr>
          <p:spPr>
            <a:xfrm rot="8698147" flipV="1">
              <a:off x="4470915" y="3872982"/>
              <a:ext cx="475601" cy="15108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01" h="151087">
                  <a:moveTo>
                    <a:pt x="0" y="56051"/>
                  </a:moveTo>
                  <a:lnTo>
                    <a:pt x="49854" y="0"/>
                  </a:lnTo>
                  <a:lnTo>
                    <a:pt x="475601" y="91968"/>
                  </a:lnTo>
                  <a:lnTo>
                    <a:pt x="415446" y="151087"/>
                  </a:lnTo>
                  <a:lnTo>
                    <a:pt x="0" y="5605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Parallelogramm 1"/>
            <p:cNvSpPr/>
            <p:nvPr/>
          </p:nvSpPr>
          <p:spPr>
            <a:xfrm rot="8698147" flipV="1">
              <a:off x="3417074" y="4158126"/>
              <a:ext cx="505931" cy="11679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3465"/>
                <a:gd name="connsiteY0" fmla="*/ 44344 h 77514"/>
                <a:gd name="connsiteX1" fmla="*/ 33153 w 523465"/>
                <a:gd name="connsiteY1" fmla="*/ 0 h 77514"/>
                <a:gd name="connsiteX2" fmla="*/ 523465 w 523465"/>
                <a:gd name="connsiteY2" fmla="*/ 30103 h 77514"/>
                <a:gd name="connsiteX3" fmla="*/ 480012 w 523465"/>
                <a:gd name="connsiteY3" fmla="*/ 77514 h 77514"/>
                <a:gd name="connsiteX4" fmla="*/ 0 w 523465"/>
                <a:gd name="connsiteY4" fmla="*/ 44344 h 77514"/>
                <a:gd name="connsiteX0" fmla="*/ 0 w 529031"/>
                <a:gd name="connsiteY0" fmla="*/ 48246 h 77514"/>
                <a:gd name="connsiteX1" fmla="*/ 38719 w 529031"/>
                <a:gd name="connsiteY1" fmla="*/ 0 h 77514"/>
                <a:gd name="connsiteX2" fmla="*/ 529031 w 529031"/>
                <a:gd name="connsiteY2" fmla="*/ 30103 h 77514"/>
                <a:gd name="connsiteX3" fmla="*/ 485578 w 529031"/>
                <a:gd name="connsiteY3" fmla="*/ 77514 h 77514"/>
                <a:gd name="connsiteX4" fmla="*/ 0 w 529031"/>
                <a:gd name="connsiteY4" fmla="*/ 48246 h 77514"/>
                <a:gd name="connsiteX0" fmla="*/ 0 w 529031"/>
                <a:gd name="connsiteY0" fmla="*/ 48246 h 110111"/>
                <a:gd name="connsiteX1" fmla="*/ 38719 w 529031"/>
                <a:gd name="connsiteY1" fmla="*/ 0 h 110111"/>
                <a:gd name="connsiteX2" fmla="*/ 529031 w 529031"/>
                <a:gd name="connsiteY2" fmla="*/ 30103 h 110111"/>
                <a:gd name="connsiteX3" fmla="*/ 462765 w 529031"/>
                <a:gd name="connsiteY3" fmla="*/ 110111 h 110111"/>
                <a:gd name="connsiteX4" fmla="*/ 0 w 529031"/>
                <a:gd name="connsiteY4" fmla="*/ 48246 h 110111"/>
                <a:gd name="connsiteX0" fmla="*/ 0 w 505099"/>
                <a:gd name="connsiteY0" fmla="*/ 48246 h 110111"/>
                <a:gd name="connsiteX1" fmla="*/ 38719 w 505099"/>
                <a:gd name="connsiteY1" fmla="*/ 0 h 110111"/>
                <a:gd name="connsiteX2" fmla="*/ 505099 w 505099"/>
                <a:gd name="connsiteY2" fmla="*/ 55183 h 110111"/>
                <a:gd name="connsiteX3" fmla="*/ 462765 w 505099"/>
                <a:gd name="connsiteY3" fmla="*/ 110111 h 110111"/>
                <a:gd name="connsiteX4" fmla="*/ 0 w 505099"/>
                <a:gd name="connsiteY4" fmla="*/ 48246 h 110111"/>
                <a:gd name="connsiteX0" fmla="*/ 0 w 521253"/>
                <a:gd name="connsiteY0" fmla="*/ 48246 h 110111"/>
                <a:gd name="connsiteX1" fmla="*/ 38719 w 521253"/>
                <a:gd name="connsiteY1" fmla="*/ 0 h 110111"/>
                <a:gd name="connsiteX2" fmla="*/ 521253 w 521253"/>
                <a:gd name="connsiteY2" fmla="*/ 60464 h 110111"/>
                <a:gd name="connsiteX3" fmla="*/ 462765 w 521253"/>
                <a:gd name="connsiteY3" fmla="*/ 110111 h 110111"/>
                <a:gd name="connsiteX4" fmla="*/ 0 w 521253"/>
                <a:gd name="connsiteY4" fmla="*/ 48246 h 110111"/>
                <a:gd name="connsiteX0" fmla="*/ 0 w 509833"/>
                <a:gd name="connsiteY0" fmla="*/ 48246 h 110111"/>
                <a:gd name="connsiteX1" fmla="*/ 38719 w 509833"/>
                <a:gd name="connsiteY1" fmla="*/ 0 h 110111"/>
                <a:gd name="connsiteX2" fmla="*/ 509833 w 509833"/>
                <a:gd name="connsiteY2" fmla="*/ 56016 h 110111"/>
                <a:gd name="connsiteX3" fmla="*/ 462765 w 509833"/>
                <a:gd name="connsiteY3" fmla="*/ 110111 h 110111"/>
                <a:gd name="connsiteX4" fmla="*/ 0 w 509833"/>
                <a:gd name="connsiteY4" fmla="*/ 48246 h 110111"/>
                <a:gd name="connsiteX0" fmla="*/ 0 w 505931"/>
                <a:gd name="connsiteY0" fmla="*/ 53813 h 110111"/>
                <a:gd name="connsiteX1" fmla="*/ 34817 w 505931"/>
                <a:gd name="connsiteY1" fmla="*/ 0 h 110111"/>
                <a:gd name="connsiteX2" fmla="*/ 505931 w 505931"/>
                <a:gd name="connsiteY2" fmla="*/ 56016 h 110111"/>
                <a:gd name="connsiteX3" fmla="*/ 458863 w 505931"/>
                <a:gd name="connsiteY3" fmla="*/ 110111 h 110111"/>
                <a:gd name="connsiteX4" fmla="*/ 0 w 505931"/>
                <a:gd name="connsiteY4" fmla="*/ 53813 h 110111"/>
                <a:gd name="connsiteX0" fmla="*/ 0 w 505931"/>
                <a:gd name="connsiteY0" fmla="*/ 53813 h 120412"/>
                <a:gd name="connsiteX1" fmla="*/ 34817 w 505931"/>
                <a:gd name="connsiteY1" fmla="*/ 0 h 120412"/>
                <a:gd name="connsiteX2" fmla="*/ 505931 w 505931"/>
                <a:gd name="connsiteY2" fmla="*/ 56016 h 120412"/>
                <a:gd name="connsiteX3" fmla="*/ 461933 w 505931"/>
                <a:gd name="connsiteY3" fmla="*/ 120412 h 120412"/>
                <a:gd name="connsiteX4" fmla="*/ 0 w 505931"/>
                <a:gd name="connsiteY4" fmla="*/ 53813 h 120412"/>
                <a:gd name="connsiteX0" fmla="*/ 0 w 505931"/>
                <a:gd name="connsiteY0" fmla="*/ 50198 h 116797"/>
                <a:gd name="connsiteX1" fmla="*/ 41503 w 505931"/>
                <a:gd name="connsiteY1" fmla="*/ 0 h 116797"/>
                <a:gd name="connsiteX2" fmla="*/ 505931 w 505931"/>
                <a:gd name="connsiteY2" fmla="*/ 52401 h 116797"/>
                <a:gd name="connsiteX3" fmla="*/ 461933 w 505931"/>
                <a:gd name="connsiteY3" fmla="*/ 116797 h 116797"/>
                <a:gd name="connsiteX4" fmla="*/ 0 w 505931"/>
                <a:gd name="connsiteY4" fmla="*/ 50198 h 11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931" h="116797">
                  <a:moveTo>
                    <a:pt x="0" y="50198"/>
                  </a:moveTo>
                  <a:lnTo>
                    <a:pt x="41503" y="0"/>
                  </a:lnTo>
                  <a:lnTo>
                    <a:pt x="505931" y="52401"/>
                  </a:lnTo>
                  <a:lnTo>
                    <a:pt x="461933" y="116797"/>
                  </a:lnTo>
                  <a:lnTo>
                    <a:pt x="0" y="5019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8698147" flipV="1">
              <a:off x="4060425" y="4320419"/>
              <a:ext cx="479218" cy="16500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18" h="165002">
                  <a:moveTo>
                    <a:pt x="0" y="60785"/>
                  </a:moveTo>
                  <a:lnTo>
                    <a:pt x="50687" y="0"/>
                  </a:lnTo>
                  <a:lnTo>
                    <a:pt x="479218" y="90016"/>
                  </a:lnTo>
                  <a:lnTo>
                    <a:pt x="426036" y="165002"/>
                  </a:lnTo>
                  <a:lnTo>
                    <a:pt x="0" y="6078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6518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Office PowerPoint</Application>
  <PresentationFormat>Bildschirmpräsentation (4:3)</PresentationFormat>
  <Paragraphs>96</Paragraphs>
  <Slides>65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65</vt:i4>
      </vt:variant>
    </vt:vector>
  </HeadingPairs>
  <TitlesOfParts>
    <vt:vector size="70" baseType="lpstr">
      <vt:lpstr>MS Mincho</vt:lpstr>
      <vt:lpstr>Arial</vt:lpstr>
      <vt:lpstr>Calibri</vt:lpstr>
      <vt:lpstr>Times New Roman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Fraunhofer IGD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Braun</dc:creator>
  <cp:lastModifiedBy>Braun, Andreas</cp:lastModifiedBy>
  <cp:revision>142</cp:revision>
  <dcterms:created xsi:type="dcterms:W3CDTF">2013-07-16T13:29:43Z</dcterms:created>
  <dcterms:modified xsi:type="dcterms:W3CDTF">2014-05-05T22:54:05Z</dcterms:modified>
</cp:coreProperties>
</file>